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jUM6X58Cpo3VjJ/zpvL6wGdy9I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ctrTitle"/>
          </p:nvPr>
        </p:nvSpPr>
        <p:spPr>
          <a:xfrm>
            <a:off x="576949" y="2814416"/>
            <a:ext cx="4996537" cy="15940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subTitle"/>
          </p:nvPr>
        </p:nvSpPr>
        <p:spPr>
          <a:xfrm>
            <a:off x="576947" y="4413488"/>
            <a:ext cx="4996537" cy="75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8"/>
          <p:cNvSpPr txBox="1"/>
          <p:nvPr>
            <p:ph idx="2" type="body"/>
          </p:nvPr>
        </p:nvSpPr>
        <p:spPr>
          <a:xfrm>
            <a:off x="548824" y="5710125"/>
            <a:ext cx="4996537" cy="306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3" type="body"/>
          </p:nvPr>
        </p:nvSpPr>
        <p:spPr>
          <a:xfrm>
            <a:off x="548824" y="6014926"/>
            <a:ext cx="4996537" cy="306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8"/>
          <p:cNvSpPr/>
          <p:nvPr/>
        </p:nvSpPr>
        <p:spPr>
          <a:xfrm>
            <a:off x="571500" y="6410552"/>
            <a:ext cx="5205186" cy="4474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4070" y="571500"/>
            <a:ext cx="1373414" cy="1786336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8"/>
          <p:cNvSpPr/>
          <p:nvPr>
            <p:ph idx="4" type="pic"/>
          </p:nvPr>
        </p:nvSpPr>
        <p:spPr>
          <a:xfrm>
            <a:off x="6096000" y="-2"/>
            <a:ext cx="6096000" cy="685800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ection Header">
  <p:cSld name="3_Section 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4"/>
          <p:cNvSpPr txBox="1"/>
          <p:nvPr>
            <p:ph type="title"/>
          </p:nvPr>
        </p:nvSpPr>
        <p:spPr>
          <a:xfrm>
            <a:off x="1045030" y="1709739"/>
            <a:ext cx="10116456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1" i="1"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4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5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35"/>
          <p:cNvSpPr txBox="1"/>
          <p:nvPr>
            <p:ph idx="1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7"/>
          <p:cNvSpPr/>
          <p:nvPr>
            <p:ph idx="2" type="pic"/>
          </p:nvPr>
        </p:nvSpPr>
        <p:spPr>
          <a:xfrm>
            <a:off x="571500" y="571501"/>
            <a:ext cx="11049000" cy="5711824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8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Icon&#10;&#10;Description automatically generated with low confidence" id="86" name="Google Shape;8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, company name&#10;&#10;Description automatically generated" id="87" name="Google Shape;87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9825" y="2190068"/>
            <a:ext cx="2292350" cy="2981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9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0" name="Google Shape;90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9825" y="2190068"/>
            <a:ext cx="2292349" cy="2981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0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4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40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40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40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: Image bottom">
  <p:cSld name="One Column: Image bottom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1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1"/>
          <p:cNvSpPr txBox="1"/>
          <p:nvPr>
            <p:ph idx="1" type="body"/>
          </p:nvPr>
        </p:nvSpPr>
        <p:spPr>
          <a:xfrm>
            <a:off x="609600" y="1153078"/>
            <a:ext cx="10972800" cy="2133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41"/>
          <p:cNvSpPr txBox="1"/>
          <p:nvPr>
            <p:ph idx="2" type="body"/>
          </p:nvPr>
        </p:nvSpPr>
        <p:spPr>
          <a:xfrm>
            <a:off x="609601" y="3472070"/>
            <a:ext cx="10972800" cy="2173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41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41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41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 with low confidence" id="115" name="Google Shape;11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0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0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and Content" type="obj">
  <p:cSld name="OBJEC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571500" y="1825625"/>
            <a:ext cx="11049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11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1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6"/>
          <p:cNvPicPr preferRelativeResize="0"/>
          <p:nvPr/>
        </p:nvPicPr>
        <p:blipFill rotWithShape="1">
          <a:blip r:embed="rId3">
            <a:alphaModFix/>
          </a:blip>
          <a:srcRect b="0" l="1" r="25670" t="0"/>
          <a:stretch/>
        </p:blipFill>
        <p:spPr>
          <a:xfrm>
            <a:off x="0" y="0"/>
            <a:ext cx="906235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/>
          <p:nvPr>
            <p:ph type="ctrTitle"/>
          </p:nvPr>
        </p:nvSpPr>
        <p:spPr>
          <a:xfrm>
            <a:off x="576949" y="2596695"/>
            <a:ext cx="7817758" cy="15940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Arial"/>
              <a:buNone/>
              <a:defRPr sz="6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" type="subTitle"/>
          </p:nvPr>
        </p:nvSpPr>
        <p:spPr>
          <a:xfrm>
            <a:off x="576947" y="4195768"/>
            <a:ext cx="7817758" cy="447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30" name="Google Shape;30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55415" y="484416"/>
            <a:ext cx="1624014" cy="2112279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26"/>
          <p:cNvSpPr txBox="1"/>
          <p:nvPr>
            <p:ph idx="2" type="body"/>
          </p:nvPr>
        </p:nvSpPr>
        <p:spPr>
          <a:xfrm>
            <a:off x="548824" y="5710125"/>
            <a:ext cx="7817759" cy="340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3" type="body"/>
          </p:nvPr>
        </p:nvSpPr>
        <p:spPr>
          <a:xfrm>
            <a:off x="548824" y="6014926"/>
            <a:ext cx="7817759" cy="340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2"/>
          <p:cNvPicPr preferRelativeResize="0"/>
          <p:nvPr/>
        </p:nvPicPr>
        <p:blipFill rotWithShape="1">
          <a:blip r:embed="rId3">
            <a:alphaModFix/>
          </a:blip>
          <a:srcRect b="0" l="1" r="25670" t="0"/>
          <a:stretch/>
        </p:blipFill>
        <p:spPr>
          <a:xfrm>
            <a:off x="0" y="0"/>
            <a:ext cx="906235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2"/>
          <p:cNvSpPr txBox="1"/>
          <p:nvPr>
            <p:ph type="ctrTitle"/>
          </p:nvPr>
        </p:nvSpPr>
        <p:spPr>
          <a:xfrm>
            <a:off x="576949" y="2596695"/>
            <a:ext cx="7817758" cy="15940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Arial"/>
              <a:buNone/>
              <a:defRPr sz="6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subTitle"/>
          </p:nvPr>
        </p:nvSpPr>
        <p:spPr>
          <a:xfrm>
            <a:off x="576947" y="4195768"/>
            <a:ext cx="7817758" cy="447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29" name="Google Shape;129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55415" y="484416"/>
            <a:ext cx="1624014" cy="211227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2"/>
          <p:cNvSpPr txBox="1"/>
          <p:nvPr>
            <p:ph idx="2" type="body"/>
          </p:nvPr>
        </p:nvSpPr>
        <p:spPr>
          <a:xfrm>
            <a:off x="548824" y="5710125"/>
            <a:ext cx="7817759" cy="340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3" type="body"/>
          </p:nvPr>
        </p:nvSpPr>
        <p:spPr>
          <a:xfrm>
            <a:off x="548824" y="6014926"/>
            <a:ext cx="7817759" cy="340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 txBox="1"/>
          <p:nvPr>
            <p:ph type="ctrTitle"/>
          </p:nvPr>
        </p:nvSpPr>
        <p:spPr>
          <a:xfrm>
            <a:off x="576949" y="2814416"/>
            <a:ext cx="4996537" cy="15940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3"/>
          <p:cNvSpPr txBox="1"/>
          <p:nvPr>
            <p:ph idx="1" type="subTitle"/>
          </p:nvPr>
        </p:nvSpPr>
        <p:spPr>
          <a:xfrm>
            <a:off x="576947" y="4413488"/>
            <a:ext cx="4996537" cy="75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5" name="Google Shape;135;p13"/>
          <p:cNvSpPr txBox="1"/>
          <p:nvPr>
            <p:ph idx="2" type="body"/>
          </p:nvPr>
        </p:nvSpPr>
        <p:spPr>
          <a:xfrm>
            <a:off x="548824" y="5710125"/>
            <a:ext cx="4996537" cy="306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13"/>
          <p:cNvSpPr txBox="1"/>
          <p:nvPr>
            <p:ph idx="3" type="body"/>
          </p:nvPr>
        </p:nvSpPr>
        <p:spPr>
          <a:xfrm>
            <a:off x="548824" y="6014926"/>
            <a:ext cx="4996537" cy="306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13"/>
          <p:cNvSpPr/>
          <p:nvPr/>
        </p:nvSpPr>
        <p:spPr>
          <a:xfrm>
            <a:off x="571500" y="6410552"/>
            <a:ext cx="5205186" cy="4474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Google Shape;13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44070" y="571500"/>
            <a:ext cx="1373414" cy="1786336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3"/>
          <p:cNvSpPr/>
          <p:nvPr>
            <p:ph idx="4" type="pic"/>
          </p:nvPr>
        </p:nvSpPr>
        <p:spPr>
          <a:xfrm>
            <a:off x="6096000" y="-2"/>
            <a:ext cx="6096000" cy="685800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571500" y="3429000"/>
            <a:ext cx="52959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6324600" y="571500"/>
            <a:ext cx="5295900" cy="5605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14"/>
          <p:cNvSpPr txBox="1"/>
          <p:nvPr>
            <p:ph idx="2" type="body"/>
          </p:nvPr>
        </p:nvSpPr>
        <p:spPr>
          <a:xfrm>
            <a:off x="571500" y="3934733"/>
            <a:ext cx="52959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14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5715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15"/>
          <p:cNvSpPr txBox="1"/>
          <p:nvPr>
            <p:ph idx="2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5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0" name="Google Shape;150;p15"/>
          <p:cNvSpPr txBox="1"/>
          <p:nvPr>
            <p:ph idx="3" type="body"/>
          </p:nvPr>
        </p:nvSpPr>
        <p:spPr>
          <a:xfrm>
            <a:off x="63246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  <p15:guide id="3" orient="horz" pos="112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571501" y="571500"/>
            <a:ext cx="52959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5715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16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5" name="Google Shape;155;p16"/>
          <p:cNvSpPr/>
          <p:nvPr>
            <p:ph idx="2" type="pic"/>
          </p:nvPr>
        </p:nvSpPr>
        <p:spPr>
          <a:xfrm>
            <a:off x="6324600" y="0"/>
            <a:ext cx="58673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56" name="Google Shape;156;p16"/>
          <p:cNvSpPr txBox="1"/>
          <p:nvPr>
            <p:ph idx="3" type="body"/>
          </p:nvPr>
        </p:nvSpPr>
        <p:spPr>
          <a:xfrm>
            <a:off x="571500" y="1062719"/>
            <a:ext cx="52959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  <p15:guide id="3" orient="horz" pos="112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Content">
  <p:cSld name="2_Title and Conten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5715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p17"/>
          <p:cNvSpPr txBox="1"/>
          <p:nvPr>
            <p:ph idx="2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17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2" name="Google Shape;162;p17"/>
          <p:cNvSpPr txBox="1"/>
          <p:nvPr>
            <p:ph idx="3" type="body"/>
          </p:nvPr>
        </p:nvSpPr>
        <p:spPr>
          <a:xfrm>
            <a:off x="43815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3" name="Google Shape;163;p17"/>
          <p:cNvSpPr txBox="1"/>
          <p:nvPr>
            <p:ph idx="4" type="body"/>
          </p:nvPr>
        </p:nvSpPr>
        <p:spPr>
          <a:xfrm>
            <a:off x="82296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64" name="Google Shape;164;p17"/>
          <p:cNvCxnSpPr/>
          <p:nvPr/>
        </p:nvCxnSpPr>
        <p:spPr>
          <a:xfrm>
            <a:off x="4165600" y="1959429"/>
            <a:ext cx="0" cy="4323896"/>
          </a:xfrm>
          <a:prstGeom prst="straightConnector1">
            <a:avLst/>
          </a:prstGeom>
          <a:noFill/>
          <a:ln cap="rnd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5" name="Google Shape;165;p17"/>
          <p:cNvCxnSpPr/>
          <p:nvPr/>
        </p:nvCxnSpPr>
        <p:spPr>
          <a:xfrm>
            <a:off x="8011885" y="1959429"/>
            <a:ext cx="0" cy="4323896"/>
          </a:xfrm>
          <a:prstGeom prst="straightConnector1">
            <a:avLst/>
          </a:prstGeom>
          <a:noFill/>
          <a:ln cap="rnd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pos="2760">
          <p15:clr>
            <a:srgbClr val="FBAE40"/>
          </p15:clr>
        </p15:guide>
        <p15:guide id="2" pos="2496">
          <p15:clr>
            <a:srgbClr val="FBAE40"/>
          </p15:clr>
        </p15:guide>
        <p15:guide id="3" pos="4901">
          <p15:clr>
            <a:srgbClr val="FBAE40"/>
          </p15:clr>
        </p15:guide>
        <p15:guide id="4" pos="5184">
          <p15:clr>
            <a:srgbClr val="FBAE40"/>
          </p15:clr>
        </p15:guide>
        <p15:guide id="5" orient="horz" pos="1128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">
  <p:cSld name="1_Section Header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 with low confidence" id="167" name="Google Shape;16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8"/>
          <p:cNvSpPr txBox="1"/>
          <p:nvPr>
            <p:ph type="title"/>
          </p:nvPr>
        </p:nvSpPr>
        <p:spPr>
          <a:xfrm>
            <a:off x="1045030" y="1709739"/>
            <a:ext cx="10116456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i="1"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8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ection Header">
  <p:cSld name="2_Section Header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9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1"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19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ection Header">
  <p:cSld name="3_Section Header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0"/>
          <p:cNvSpPr txBox="1"/>
          <p:nvPr>
            <p:ph type="title"/>
          </p:nvPr>
        </p:nvSpPr>
        <p:spPr>
          <a:xfrm>
            <a:off x="1045030" y="1709739"/>
            <a:ext cx="10116456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1" i="1"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1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1" name="Google Shape;181;p21"/>
          <p:cNvSpPr txBox="1"/>
          <p:nvPr>
            <p:ph idx="1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/>
          <p:nvPr>
            <p:ph type="title"/>
          </p:nvPr>
        </p:nvSpPr>
        <p:spPr>
          <a:xfrm>
            <a:off x="571500" y="3429000"/>
            <a:ext cx="52959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" type="body"/>
          </p:nvPr>
        </p:nvSpPr>
        <p:spPr>
          <a:xfrm>
            <a:off x="6324600" y="571500"/>
            <a:ext cx="5295900" cy="5605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7"/>
          <p:cNvSpPr txBox="1"/>
          <p:nvPr>
            <p:ph idx="2" type="body"/>
          </p:nvPr>
        </p:nvSpPr>
        <p:spPr>
          <a:xfrm>
            <a:off x="571500" y="3934733"/>
            <a:ext cx="52959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7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/>
          <p:nvPr>
            <p:ph idx="2" type="pic"/>
          </p:nvPr>
        </p:nvSpPr>
        <p:spPr>
          <a:xfrm>
            <a:off x="571500" y="571501"/>
            <a:ext cx="11049000" cy="5711824"/>
          </a:xfrm>
          <a:prstGeom prst="rect">
            <a:avLst/>
          </a:prstGeom>
          <a:noFill/>
          <a:ln>
            <a:noFill/>
          </a:ln>
        </p:spPr>
      </p:sp>
      <p:sp>
        <p:nvSpPr>
          <p:cNvPr id="186" name="Google Shape;186;p23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Icon&#10;&#10;Description automatically generated with low confidence" id="189" name="Google Shape;189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, company name&#10;&#10;Description automatically generated" id="190" name="Google Shape;19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9825" y="2190068"/>
            <a:ext cx="2292350" cy="2981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3" name="Google Shape;193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49825" y="2190068"/>
            <a:ext cx="2292349" cy="29815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8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8"/>
          <p:cNvSpPr txBox="1"/>
          <p:nvPr>
            <p:ph idx="1" type="body"/>
          </p:nvPr>
        </p:nvSpPr>
        <p:spPr>
          <a:xfrm>
            <a:off x="5715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8"/>
          <p:cNvSpPr txBox="1"/>
          <p:nvPr>
            <p:ph idx="2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8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28"/>
          <p:cNvSpPr txBox="1"/>
          <p:nvPr>
            <p:ph idx="3" type="body"/>
          </p:nvPr>
        </p:nvSpPr>
        <p:spPr>
          <a:xfrm>
            <a:off x="63246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  <p15:guide id="3" orient="horz" pos="112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9"/>
          <p:cNvSpPr txBox="1"/>
          <p:nvPr>
            <p:ph type="title"/>
          </p:nvPr>
        </p:nvSpPr>
        <p:spPr>
          <a:xfrm>
            <a:off x="571501" y="571500"/>
            <a:ext cx="52959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9"/>
          <p:cNvSpPr txBox="1"/>
          <p:nvPr>
            <p:ph idx="1" type="body"/>
          </p:nvPr>
        </p:nvSpPr>
        <p:spPr>
          <a:xfrm>
            <a:off x="571500" y="1825625"/>
            <a:ext cx="5295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9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29"/>
          <p:cNvSpPr/>
          <p:nvPr>
            <p:ph idx="2" type="pic"/>
          </p:nvPr>
        </p:nvSpPr>
        <p:spPr>
          <a:xfrm>
            <a:off x="6324600" y="0"/>
            <a:ext cx="58673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29"/>
          <p:cNvSpPr txBox="1"/>
          <p:nvPr>
            <p:ph idx="3" type="body"/>
          </p:nvPr>
        </p:nvSpPr>
        <p:spPr>
          <a:xfrm>
            <a:off x="571500" y="1062719"/>
            <a:ext cx="52959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3984">
          <p15:clr>
            <a:srgbClr val="FBAE40"/>
          </p15:clr>
        </p15:guide>
        <p15:guide id="2" pos="3696">
          <p15:clr>
            <a:srgbClr val="FBAE40"/>
          </p15:clr>
        </p15:guide>
        <p15:guide id="3" orient="horz" pos="112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and Content">
  <p:cSld name="2_Title and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0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0"/>
          <p:cNvSpPr txBox="1"/>
          <p:nvPr>
            <p:ph idx="1" type="body"/>
          </p:nvPr>
        </p:nvSpPr>
        <p:spPr>
          <a:xfrm>
            <a:off x="5715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30"/>
          <p:cNvSpPr txBox="1"/>
          <p:nvPr>
            <p:ph idx="2" type="body"/>
          </p:nvPr>
        </p:nvSpPr>
        <p:spPr>
          <a:xfrm>
            <a:off x="571500" y="1062719"/>
            <a:ext cx="10515600" cy="50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0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30"/>
          <p:cNvSpPr txBox="1"/>
          <p:nvPr>
            <p:ph idx="3" type="body"/>
          </p:nvPr>
        </p:nvSpPr>
        <p:spPr>
          <a:xfrm>
            <a:off x="43815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4" type="body"/>
          </p:nvPr>
        </p:nvSpPr>
        <p:spPr>
          <a:xfrm>
            <a:off x="8229600" y="1825625"/>
            <a:ext cx="33909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57" name="Google Shape;57;p30"/>
          <p:cNvCxnSpPr/>
          <p:nvPr/>
        </p:nvCxnSpPr>
        <p:spPr>
          <a:xfrm>
            <a:off x="4165600" y="1959429"/>
            <a:ext cx="0" cy="4323896"/>
          </a:xfrm>
          <a:prstGeom prst="straightConnector1">
            <a:avLst/>
          </a:prstGeom>
          <a:noFill/>
          <a:ln cap="rnd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" name="Google Shape;58;p30"/>
          <p:cNvCxnSpPr/>
          <p:nvPr/>
        </p:nvCxnSpPr>
        <p:spPr>
          <a:xfrm>
            <a:off x="8011885" y="1959429"/>
            <a:ext cx="0" cy="4323896"/>
          </a:xfrm>
          <a:prstGeom prst="straightConnector1">
            <a:avLst/>
          </a:prstGeom>
          <a:noFill/>
          <a:ln cap="rnd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pos="2760">
          <p15:clr>
            <a:srgbClr val="FBAE40"/>
          </p15:clr>
        </p15:guide>
        <p15:guide id="2" pos="2496">
          <p15:clr>
            <a:srgbClr val="FBAE40"/>
          </p15:clr>
        </p15:guide>
        <p15:guide id="3" pos="4901">
          <p15:clr>
            <a:srgbClr val="FBAE40"/>
          </p15:clr>
        </p15:guide>
        <p15:guide id="4" pos="5184">
          <p15:clr>
            <a:srgbClr val="FBAE40"/>
          </p15:clr>
        </p15:guide>
        <p15:guide id="5" orient="horz" pos="112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 with low confidence" id="60" name="Google Shape;6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31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1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">
  <p:cSld name="1_Section Head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 with low confidence" id="64" name="Google Shape;6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32"/>
          <p:cNvSpPr txBox="1"/>
          <p:nvPr>
            <p:ph type="title"/>
          </p:nvPr>
        </p:nvSpPr>
        <p:spPr>
          <a:xfrm>
            <a:off x="1045030" y="1709739"/>
            <a:ext cx="10116456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1" i="1"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2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ection Header">
  <p:cSld name="2_Section Head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3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1"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3"/>
          <p:cNvSpPr txBox="1"/>
          <p:nvPr>
            <p:ph idx="1" type="body"/>
          </p:nvPr>
        </p:nvSpPr>
        <p:spPr>
          <a:xfrm>
            <a:off x="571500" y="4313693"/>
            <a:ext cx="110490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E8E8E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E8E8E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E8E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E8E8E"/>
              </a:buClr>
              <a:buSzPts val="1600"/>
              <a:buNone/>
              <a:defRPr sz="1600">
                <a:solidFill>
                  <a:srgbClr val="8E8E8E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28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18" Type="http://schemas.openxmlformats.org/officeDocument/2006/relationships/theme" Target="../theme/theme3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571500" y="1825625"/>
            <a:ext cx="11049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7"/>
          <p:cNvSpPr txBox="1"/>
          <p:nvPr/>
        </p:nvSpPr>
        <p:spPr>
          <a:xfrm>
            <a:off x="577360" y="6532196"/>
            <a:ext cx="3094753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rPr>
              <a:t>Copyright 2022  ISA and/or its affiliates. All rights reserved</a:t>
            </a:r>
            <a:endParaRPr b="0" i="0" sz="1200" u="none" cap="none" strike="noStrike">
              <a:solidFill>
                <a:srgbClr val="4A4A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2014294">
            <a:off x="10587108" y="157719"/>
            <a:ext cx="1892615" cy="3847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/>
          <p:nvPr/>
        </p:nvSpPr>
        <p:spPr>
          <a:xfrm>
            <a:off x="0" y="0"/>
            <a:ext cx="91440" cy="68580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004B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{&quot;HashCode&quot;:1235388660,&quot;Placement&quot;:&quot;Footer&quot;,&quot;Top&quot;:525.346863,&quot;Left&quot;:462.094818,&quot;SlideWidth&quot;:960,&quot;SlideHeight&quot;:540}" id="16" name="Google Shape;16;p7"/>
          <p:cNvSpPr txBox="1"/>
          <p:nvPr/>
        </p:nvSpPr>
        <p:spPr>
          <a:xfrm>
            <a:off x="5868604" y="6671905"/>
            <a:ext cx="454791" cy="18609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626469"/>
                </a:solidFill>
                <a:latin typeface="Arial"/>
                <a:ea typeface="Arial"/>
                <a:cs typeface="Arial"/>
                <a:sym typeface="Arial"/>
              </a:rPr>
              <a:t>Internal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60">
          <p15:clr>
            <a:srgbClr val="F26B43"/>
          </p15:clr>
        </p15:guide>
        <p15:guide id="2" pos="360">
          <p15:clr>
            <a:srgbClr val="F26B43"/>
          </p15:clr>
        </p15:guide>
        <p15:guide id="3" orient="horz" pos="3958">
          <p15:clr>
            <a:srgbClr val="F26B43"/>
          </p15:clr>
        </p15:guide>
        <p15:guide id="4" pos="7320">
          <p15:clr>
            <a:srgbClr val="F26B43"/>
          </p15:clr>
        </p15:guide>
        <p15:guide id="5" orient="horz" pos="411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9"/>
          <p:cNvSpPr txBox="1"/>
          <p:nvPr>
            <p:ph idx="1" type="body"/>
          </p:nvPr>
        </p:nvSpPr>
        <p:spPr>
          <a:xfrm>
            <a:off x="571500" y="1825625"/>
            <a:ext cx="11049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9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9"/>
          <p:cNvSpPr txBox="1"/>
          <p:nvPr/>
        </p:nvSpPr>
        <p:spPr>
          <a:xfrm>
            <a:off x="577360" y="6532196"/>
            <a:ext cx="3094753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4A4A4A"/>
                </a:solidFill>
                <a:latin typeface="Arial"/>
                <a:ea typeface="Arial"/>
                <a:cs typeface="Arial"/>
                <a:sym typeface="Arial"/>
              </a:rPr>
              <a:t>Copyright 2022  ISA and/or its affiliates. All rights reserved</a:t>
            </a:r>
            <a:endParaRPr b="0" i="0" sz="1200" u="none" cap="none" strike="noStrike">
              <a:solidFill>
                <a:srgbClr val="4A4A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2014294">
            <a:off x="10587108" y="157719"/>
            <a:ext cx="1892615" cy="384776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9"/>
          <p:cNvSpPr/>
          <p:nvPr/>
        </p:nvSpPr>
        <p:spPr>
          <a:xfrm>
            <a:off x="0" y="0"/>
            <a:ext cx="91440" cy="68580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004B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{&quot;HashCode&quot;:1235388660,&quot;Placement&quot;:&quot;Footer&quot;,&quot;Top&quot;:525.346863,&quot;Left&quot;:462.094818,&quot;SlideWidth&quot;:960,&quot;SlideHeight&quot;:540}" id="113" name="Google Shape;113;p9"/>
          <p:cNvSpPr txBox="1"/>
          <p:nvPr/>
        </p:nvSpPr>
        <p:spPr>
          <a:xfrm>
            <a:off x="5868604" y="6671905"/>
            <a:ext cx="454791" cy="18609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626469"/>
                </a:solidFill>
                <a:latin typeface="Arial"/>
                <a:ea typeface="Arial"/>
                <a:cs typeface="Arial"/>
                <a:sym typeface="Arial"/>
              </a:rPr>
              <a:t>Internal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60">
          <p15:clr>
            <a:srgbClr val="F26B43"/>
          </p15:clr>
        </p15:guide>
        <p15:guide id="2" pos="360">
          <p15:clr>
            <a:srgbClr val="F26B43"/>
          </p15:clr>
        </p15:guide>
        <p15:guide id="3" orient="horz" pos="3958">
          <p15:clr>
            <a:srgbClr val="F26B43"/>
          </p15:clr>
        </p15:guide>
        <p15:guide id="4" pos="7320">
          <p15:clr>
            <a:srgbClr val="F26B43"/>
          </p15:clr>
        </p15:guide>
        <p15:guide id="5" orient="horz" pos="41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"/>
          <p:cNvSpPr txBox="1"/>
          <p:nvPr>
            <p:ph type="ctrTitle"/>
          </p:nvPr>
        </p:nvSpPr>
        <p:spPr>
          <a:xfrm>
            <a:off x="576949" y="2814416"/>
            <a:ext cx="4996537" cy="15940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ICS4ICS: </a:t>
            </a:r>
            <a:br>
              <a:rPr lang="en-US"/>
            </a:br>
            <a:r>
              <a:rPr lang="en-US"/>
              <a:t>2024 Program Plan</a:t>
            </a:r>
            <a:endParaRPr/>
          </a:p>
        </p:txBody>
      </p:sp>
      <p:sp>
        <p:nvSpPr>
          <p:cNvPr id="201" name="Google Shape;201;p1"/>
          <p:cNvSpPr txBox="1"/>
          <p:nvPr>
            <p:ph idx="1" type="subTitle"/>
          </p:nvPr>
        </p:nvSpPr>
        <p:spPr>
          <a:xfrm>
            <a:off x="576947" y="4413488"/>
            <a:ext cx="4996537" cy="758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ISAGCA Advisory Board Meeting</a:t>
            </a:r>
            <a:endParaRPr/>
          </a:p>
        </p:txBody>
      </p:sp>
      <p:sp>
        <p:nvSpPr>
          <p:cNvPr id="202" name="Google Shape;202;p1"/>
          <p:cNvSpPr txBox="1"/>
          <p:nvPr>
            <p:ph idx="2" type="body"/>
          </p:nvPr>
        </p:nvSpPr>
        <p:spPr>
          <a:xfrm>
            <a:off x="576947" y="4994151"/>
            <a:ext cx="4996537" cy="59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0" lang="en-US"/>
              <a:t>Brian Peterson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rPr b="0" lang="en-US"/>
              <a:t>ICS4ICS Program Manager</a:t>
            </a:r>
            <a:endParaRPr/>
          </a:p>
        </p:txBody>
      </p:sp>
      <p:sp>
        <p:nvSpPr>
          <p:cNvPr id="203" name="Google Shape;203;p1"/>
          <p:cNvSpPr txBox="1"/>
          <p:nvPr>
            <p:ph idx="3" type="body"/>
          </p:nvPr>
        </p:nvSpPr>
        <p:spPr>
          <a:xfrm>
            <a:off x="548824" y="6014926"/>
            <a:ext cx="4996537" cy="306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en-US"/>
              <a:t>January 14, 2024</a:t>
            </a:r>
            <a:endParaRPr/>
          </a:p>
        </p:txBody>
      </p:sp>
      <p:pic>
        <p:nvPicPr>
          <p:cNvPr descr="A picture containing building, outdoor, factory, light&#10;&#10;Description automatically generated" id="204" name="Google Shape;204;p1"/>
          <p:cNvPicPr preferRelativeResize="0"/>
          <p:nvPr/>
        </p:nvPicPr>
        <p:blipFill rotWithShape="1">
          <a:blip r:embed="rId3">
            <a:alphaModFix/>
          </a:blip>
          <a:srcRect b="0" l="42888" r="0" t="0"/>
          <a:stretch/>
        </p:blipFill>
        <p:spPr>
          <a:xfrm>
            <a:off x="6324600" y="0"/>
            <a:ext cx="58673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/>
              <a:t>ICS4ICS 2024 Program Plan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ICS4ICS: 2024 Program Plan – Training &amp; Credentials</a:t>
            </a:r>
            <a:br>
              <a:rPr lang="en-US"/>
            </a:br>
            <a:r>
              <a:rPr b="1" lang="en-US" sz="2000">
                <a:solidFill>
                  <a:schemeClr val="accent2"/>
                </a:solidFill>
              </a:rPr>
              <a:t>Sharing knowledge and learning about ICS4ICS</a:t>
            </a:r>
            <a:endParaRPr/>
          </a:p>
        </p:txBody>
      </p:sp>
      <p:sp>
        <p:nvSpPr>
          <p:cNvPr id="217" name="Google Shape;217;p3"/>
          <p:cNvSpPr txBox="1"/>
          <p:nvPr>
            <p:ph idx="1" type="body"/>
          </p:nvPr>
        </p:nvSpPr>
        <p:spPr>
          <a:xfrm>
            <a:off x="571500" y="1825625"/>
            <a:ext cx="11049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ICS4ICS Training materials and courses are being developed in 2024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Partner with INL on Work Force Development (WFD) Skills Assessment to identify ICS4ICS skills and tools to assess organizational skill gaps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20-minute training modules describing ICS Forms and separately Planning-P Meetings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2 and 3-day course to enable participants to deep-dive into critical ICS4ICS roles and see how they work together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Update Role Sheets for critical roles including liaison officers, safety roles, and others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Partner with other training efforts (e.g., DOE CYMANII, INL ICS-301) to include ICS4ICS training in their programs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Continue to expand the ICS4ICS Credentialling program with more roles and Type 3</a:t>
            </a:r>
            <a:endParaRPr/>
          </a:p>
        </p:txBody>
      </p:sp>
      <p:sp>
        <p:nvSpPr>
          <p:cNvPr id="218" name="Google Shape;218;p3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"/>
          <p:cNvSpPr txBox="1"/>
          <p:nvPr>
            <p:ph type="title"/>
          </p:nvPr>
        </p:nvSpPr>
        <p:spPr>
          <a:xfrm>
            <a:off x="571500" y="571500"/>
            <a:ext cx="105156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ICS4ICS: 2024 Program Plan – Awareness &amp; Outreach</a:t>
            </a:r>
            <a:br>
              <a:rPr lang="en-US"/>
            </a:br>
            <a:r>
              <a:rPr b="1" lang="en-US" sz="2000">
                <a:solidFill>
                  <a:schemeClr val="accent2"/>
                </a:solidFill>
              </a:rPr>
              <a:t>Sharing knowledge and learning about ICS4ICS</a:t>
            </a:r>
            <a:endParaRPr/>
          </a:p>
        </p:txBody>
      </p:sp>
      <p:sp>
        <p:nvSpPr>
          <p:cNvPr id="225" name="Google Shape;225;p4"/>
          <p:cNvSpPr txBox="1"/>
          <p:nvPr>
            <p:ph idx="1" type="body"/>
          </p:nvPr>
        </p:nvSpPr>
        <p:spPr>
          <a:xfrm>
            <a:off x="571500" y="1825625"/>
            <a:ext cx="11049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8575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Finalize updates to the new ICS4ICS website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Create ICS4ICS Overview whitepapers and video to help show how various aspects of the program work together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Document how to create joint Cybersecurity Incident Response and ICS4ICS exercises and describe how these processes align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Develop marketing materials that describe the value of ICS4ICS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Used to engage management, gov, others to seek their support for ICS4ICS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Senior leaders from an Asset Owner must support ICS4ICS company-wide</a:t>
            </a:r>
            <a:endParaRPr/>
          </a:p>
          <a:p>
            <a:pPr indent="-285750" lvl="2" marL="120015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 sz="1800"/>
              <a:t>Company policies must be updated to ensure ICS4ICS is adopted by all teams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Engage globally to reference ICS4ICS from their website, etc. (e.g., Charter of Trust-like)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Government agencies, ISACs, Associations, etc. AND ask their members to join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Continue to identify and manage ICS4ICS Awareness &amp; Outreach exercises, presentations, and other opportunities - These efforts are primarily driven by ICS4ICS member volunteers</a:t>
            </a:r>
            <a:endParaRPr/>
          </a:p>
        </p:txBody>
      </p:sp>
      <p:sp>
        <p:nvSpPr>
          <p:cNvPr id="226" name="Google Shape;226;p4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"/>
          <p:cNvSpPr txBox="1"/>
          <p:nvPr>
            <p:ph type="title"/>
          </p:nvPr>
        </p:nvSpPr>
        <p:spPr>
          <a:xfrm>
            <a:off x="571500" y="506776"/>
            <a:ext cx="10515600" cy="613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lang="en-US"/>
              <a:t>ICS4ICS 2024 Program Plan - Exercises</a:t>
            </a:r>
            <a:br>
              <a:rPr lang="en-US"/>
            </a:br>
            <a:r>
              <a:rPr b="1" lang="en-US" sz="2000">
                <a:solidFill>
                  <a:schemeClr val="accent2"/>
                </a:solidFill>
              </a:rPr>
              <a:t>Expanding knowledge through exercises and resources</a:t>
            </a:r>
            <a:endParaRPr/>
          </a:p>
        </p:txBody>
      </p:sp>
      <p:sp>
        <p:nvSpPr>
          <p:cNvPr id="233" name="Google Shape;233;p5"/>
          <p:cNvSpPr txBox="1"/>
          <p:nvPr>
            <p:ph idx="1" type="body"/>
          </p:nvPr>
        </p:nvSpPr>
        <p:spPr>
          <a:xfrm>
            <a:off x="571500" y="1491342"/>
            <a:ext cx="11049000" cy="50408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400"/>
              <a:t>ICS4ICS Version 3 will be created in (early) 2024 to include exercise for: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Unified Command (UC) with a simulation of a physical incident (e.g., fire) caused by a cyber incident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Expand exercises to include Type 3 incidents which are a Single Company with Multiple Sites impacted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Cybersecurity Incident Response and ICS4ICS joint exercises – Consider adding AI role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Industry specific ICS4ICS exercises (water, electric, etc.) – we are seeking more industries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ICS4ICS Resources will be added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Publish ICS4ICS Resources (procedures, templates, tools) currently under development and continue to update them based on feedback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Create ICS4ICS resources to address integration between NIMS/ICS, OT/ICS, IT, and Crisis Management teams along with BCP, DR, Cybersecurity, and other processes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Add resources based on feedback from the ICS4ICS members and Exercise Hot-Washes </a:t>
            </a:r>
            <a:endParaRPr/>
          </a:p>
        </p:txBody>
      </p:sp>
      <p:sp>
        <p:nvSpPr>
          <p:cNvPr id="234" name="Google Shape;234;p5"/>
          <p:cNvSpPr txBox="1"/>
          <p:nvPr>
            <p:ph idx="12" type="sldNum"/>
          </p:nvPr>
        </p:nvSpPr>
        <p:spPr>
          <a:xfrm>
            <a:off x="8877300" y="6532196"/>
            <a:ext cx="2743200" cy="1734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"/>
          <p:cNvSpPr txBox="1"/>
          <p:nvPr>
            <p:ph type="title"/>
          </p:nvPr>
        </p:nvSpPr>
        <p:spPr>
          <a:xfrm>
            <a:off x="571500" y="1709739"/>
            <a:ext cx="11049000" cy="2354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/>
              <a:t>Q&amp;A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ICS4ICS 2">
      <a:dk1>
        <a:srgbClr val="373737"/>
      </a:dk1>
      <a:lt1>
        <a:srgbClr val="FFFFFF"/>
      </a:lt1>
      <a:dk2>
        <a:srgbClr val="00507E"/>
      </a:dk2>
      <a:lt2>
        <a:srgbClr val="E7E6E6"/>
      </a:lt2>
      <a:accent1>
        <a:srgbClr val="006898"/>
      </a:accent1>
      <a:accent2>
        <a:srgbClr val="499944"/>
      </a:accent2>
      <a:accent3>
        <a:srgbClr val="00507E"/>
      </a:accent3>
      <a:accent4>
        <a:srgbClr val="D0D2D3"/>
      </a:accent4>
      <a:accent5>
        <a:srgbClr val="9AAAC3"/>
      </a:accent5>
      <a:accent6>
        <a:srgbClr val="537398"/>
      </a:accent6>
      <a:hlink>
        <a:srgbClr val="99AAC4"/>
      </a:hlink>
      <a:folHlink>
        <a:srgbClr val="00689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Office Theme">
  <a:themeElements>
    <a:clrScheme name="ICS4ICS 2">
      <a:dk1>
        <a:srgbClr val="373737"/>
      </a:dk1>
      <a:lt1>
        <a:srgbClr val="FFFFFF"/>
      </a:lt1>
      <a:dk2>
        <a:srgbClr val="00507E"/>
      </a:dk2>
      <a:lt2>
        <a:srgbClr val="E7E6E6"/>
      </a:lt2>
      <a:accent1>
        <a:srgbClr val="006898"/>
      </a:accent1>
      <a:accent2>
        <a:srgbClr val="499944"/>
      </a:accent2>
      <a:accent3>
        <a:srgbClr val="00507E"/>
      </a:accent3>
      <a:accent4>
        <a:srgbClr val="D0D2D3"/>
      </a:accent4>
      <a:accent5>
        <a:srgbClr val="9AAAC3"/>
      </a:accent5>
      <a:accent6>
        <a:srgbClr val="537398"/>
      </a:accent6>
      <a:hlink>
        <a:srgbClr val="99AAC4"/>
      </a:hlink>
      <a:folHlink>
        <a:srgbClr val="00689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2021-10-18T04:03:09Z</dcterms:created>
  <dc:creator>Brian Peterson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f93e5f-d3c2-49a7-ba94-15405423c204_Enabled">
    <vt:lpwstr>true</vt:lpwstr>
  </property>
  <property fmtid="{D5CDD505-2E9C-101B-9397-08002B2CF9AE}" pid="3" name="MSIP_Label_23f93e5f-d3c2-49a7-ba94-15405423c204_SetDate">
    <vt:lpwstr>2022-04-19T20:44:48Z</vt:lpwstr>
  </property>
  <property fmtid="{D5CDD505-2E9C-101B-9397-08002B2CF9AE}" pid="4" name="MSIP_Label_23f93e5f-d3c2-49a7-ba94-15405423c204_Method">
    <vt:lpwstr>Standard</vt:lpwstr>
  </property>
  <property fmtid="{D5CDD505-2E9C-101B-9397-08002B2CF9AE}" pid="5" name="MSIP_Label_23f93e5f-d3c2-49a7-ba94-15405423c204_Name">
    <vt:lpwstr>SE Internal</vt:lpwstr>
  </property>
  <property fmtid="{D5CDD505-2E9C-101B-9397-08002B2CF9AE}" pid="6" name="MSIP_Label_23f93e5f-d3c2-49a7-ba94-15405423c204_SiteId">
    <vt:lpwstr>6e51e1ad-c54b-4b39-b598-0ffe9ae68fef</vt:lpwstr>
  </property>
  <property fmtid="{D5CDD505-2E9C-101B-9397-08002B2CF9AE}" pid="7" name="MSIP_Label_23f93e5f-d3c2-49a7-ba94-15405423c204_ActionId">
    <vt:lpwstr>89322474-b3ee-40d1-ae1a-1278f261471f</vt:lpwstr>
  </property>
  <property fmtid="{D5CDD505-2E9C-101B-9397-08002B2CF9AE}" pid="8" name="MSIP_Label_23f93e5f-d3c2-49a7-ba94-15405423c204_ContentBits">
    <vt:lpwstr>2</vt:lpwstr>
  </property>
</Properties>
</file>