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15"/>
  </p:notesMasterIdLst>
  <p:sldIdLst>
    <p:sldId id="270" r:id="rId2"/>
    <p:sldId id="2134807410" r:id="rId3"/>
    <p:sldId id="2134807411" r:id="rId4"/>
    <p:sldId id="2134807421" r:id="rId5"/>
    <p:sldId id="2134807423" r:id="rId6"/>
    <p:sldId id="2134807425" r:id="rId7"/>
    <p:sldId id="2134807426" r:id="rId8"/>
    <p:sldId id="2134807427" r:id="rId9"/>
    <p:sldId id="2134807428" r:id="rId10"/>
    <p:sldId id="2134807429" r:id="rId11"/>
    <p:sldId id="2134807431" r:id="rId12"/>
    <p:sldId id="2134807432" r:id="rId13"/>
    <p:sldId id="213480743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71479" autoAdjust="0"/>
  </p:normalViewPr>
  <p:slideViewPr>
    <p:cSldViewPr snapToGrid="0">
      <p:cViewPr varScale="1">
        <p:scale>
          <a:sx n="47" d="100"/>
          <a:sy n="47" d="100"/>
        </p:scale>
        <p:origin x="1472" y="264"/>
      </p:cViewPr>
      <p:guideLst/>
    </p:cSldViewPr>
  </p:slideViewPr>
  <p:outlineViewPr>
    <p:cViewPr>
      <p:scale>
        <a:sx n="33" d="100"/>
        <a:sy n="33" d="100"/>
      </p:scale>
      <p:origin x="0" y="-18436"/>
    </p:cViewPr>
  </p:outlineViewPr>
  <p:notesTextViewPr>
    <p:cViewPr>
      <p:scale>
        <a:sx n="1" d="1"/>
        <a:sy n="1" d="1"/>
      </p:scale>
      <p:origin x="0" y="0"/>
    </p:cViewPr>
  </p:notesTextViewPr>
  <p:notesViewPr>
    <p:cSldViewPr snapToGrid="0">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Peterson" userId="31d18e3df39d937e" providerId="LiveId" clId="{B7658254-9ABB-46EF-8305-725525D9106D}"/>
    <pc:docChg chg="undo custSel addSld delSld modSld sldOrd">
      <pc:chgData name="Brian Peterson" userId="31d18e3df39d937e" providerId="LiveId" clId="{B7658254-9ABB-46EF-8305-725525D9106D}" dt="2024-08-15T14:51:14.235" v="2671" actId="20577"/>
      <pc:docMkLst>
        <pc:docMk/>
      </pc:docMkLst>
      <pc:sldChg chg="del">
        <pc:chgData name="Brian Peterson" userId="31d18e3df39d937e" providerId="LiveId" clId="{B7658254-9ABB-46EF-8305-725525D9106D}" dt="2024-07-30T01:26:14.032" v="5" actId="47"/>
        <pc:sldMkLst>
          <pc:docMk/>
          <pc:sldMk cId="2733864052" sldId="256"/>
        </pc:sldMkLst>
      </pc:sldChg>
      <pc:sldChg chg="addSp delSp modSp mod">
        <pc:chgData name="Brian Peterson" userId="31d18e3df39d937e" providerId="LiveId" clId="{B7658254-9ABB-46EF-8305-725525D9106D}" dt="2024-08-13T00:09:23.936" v="193" actId="1038"/>
        <pc:sldMkLst>
          <pc:docMk/>
          <pc:sldMk cId="1292097222" sldId="270"/>
        </pc:sldMkLst>
      </pc:sldChg>
      <pc:sldChg chg="modSp mod">
        <pc:chgData name="Brian Peterson" userId="31d18e3df39d937e" providerId="LiveId" clId="{B7658254-9ABB-46EF-8305-725525D9106D}" dt="2024-08-13T00:13:17.019" v="422" actId="13926"/>
        <pc:sldMkLst>
          <pc:docMk/>
          <pc:sldMk cId="2874708651" sldId="2134806891"/>
        </pc:sldMkLst>
      </pc:sldChg>
      <pc:sldChg chg="modSp mod">
        <pc:chgData name="Brian Peterson" userId="31d18e3df39d937e" providerId="LiveId" clId="{B7658254-9ABB-46EF-8305-725525D9106D}" dt="2024-07-30T14:21:48.853" v="7" actId="1076"/>
        <pc:sldMkLst>
          <pc:docMk/>
          <pc:sldMk cId="2400166752" sldId="2134806893"/>
        </pc:sldMkLst>
      </pc:sldChg>
      <pc:sldChg chg="modSp mod">
        <pc:chgData name="Brian Peterson" userId="31d18e3df39d937e" providerId="LiveId" clId="{B7658254-9ABB-46EF-8305-725525D9106D}" dt="2024-08-13T01:30:48.586" v="1579" actId="20577"/>
        <pc:sldMkLst>
          <pc:docMk/>
          <pc:sldMk cId="1075157857" sldId="2134806895"/>
        </pc:sldMkLst>
      </pc:sldChg>
      <pc:sldChg chg="modSp mod">
        <pc:chgData name="Brian Peterson" userId="31d18e3df39d937e" providerId="LiveId" clId="{B7658254-9ABB-46EF-8305-725525D9106D}" dt="2024-08-13T14:13:38.602" v="1992" actId="20577"/>
        <pc:sldMkLst>
          <pc:docMk/>
          <pc:sldMk cId="232145555" sldId="2134806896"/>
        </pc:sldMkLst>
      </pc:sldChg>
      <pc:sldChg chg="add del">
        <pc:chgData name="Brian Peterson" userId="31d18e3df39d937e" providerId="LiveId" clId="{B7658254-9ABB-46EF-8305-725525D9106D}" dt="2024-08-13T00:41:02.428" v="1338" actId="2696"/>
        <pc:sldMkLst>
          <pc:docMk/>
          <pc:sldMk cId="1428386985" sldId="2134806902"/>
        </pc:sldMkLst>
      </pc:sldChg>
      <pc:sldChg chg="add">
        <pc:chgData name="Brian Peterson" userId="31d18e3df39d937e" providerId="LiveId" clId="{B7658254-9ABB-46EF-8305-725525D9106D}" dt="2024-08-13T00:41:24.339" v="1339"/>
        <pc:sldMkLst>
          <pc:docMk/>
          <pc:sldMk cId="1906946635" sldId="2134806902"/>
        </pc:sldMkLst>
      </pc:sldChg>
      <pc:sldChg chg="add">
        <pc:chgData name="Brian Peterson" userId="31d18e3df39d937e" providerId="LiveId" clId="{B7658254-9ABB-46EF-8305-725525D9106D}" dt="2024-08-13T00:41:24.339" v="1339"/>
        <pc:sldMkLst>
          <pc:docMk/>
          <pc:sldMk cId="1680471042" sldId="2134806903"/>
        </pc:sldMkLst>
      </pc:sldChg>
      <pc:sldChg chg="add del">
        <pc:chgData name="Brian Peterson" userId="31d18e3df39d937e" providerId="LiveId" clId="{B7658254-9ABB-46EF-8305-725525D9106D}" dt="2024-08-13T00:41:02.428" v="1338" actId="2696"/>
        <pc:sldMkLst>
          <pc:docMk/>
          <pc:sldMk cId="4035646486" sldId="2134806903"/>
        </pc:sldMkLst>
      </pc:sldChg>
      <pc:sldChg chg="add">
        <pc:chgData name="Brian Peterson" userId="31d18e3df39d937e" providerId="LiveId" clId="{B7658254-9ABB-46EF-8305-725525D9106D}" dt="2024-08-13T00:42:22.995" v="1383"/>
        <pc:sldMkLst>
          <pc:docMk/>
          <pc:sldMk cId="1192338215" sldId="2134807024"/>
        </pc:sldMkLst>
      </pc:sldChg>
      <pc:sldChg chg="add del">
        <pc:chgData name="Brian Peterson" userId="31d18e3df39d937e" providerId="LiveId" clId="{B7658254-9ABB-46EF-8305-725525D9106D}" dt="2024-08-13T00:42:20.128" v="1382" actId="2696"/>
        <pc:sldMkLst>
          <pc:docMk/>
          <pc:sldMk cId="3279636345" sldId="2134807024"/>
        </pc:sldMkLst>
      </pc:sldChg>
      <pc:sldChg chg="del">
        <pc:chgData name="Brian Peterson" userId="31d18e3df39d937e" providerId="LiveId" clId="{B7658254-9ABB-46EF-8305-725525D9106D}" dt="2024-08-13T00:24:34.567" v="856" actId="47"/>
        <pc:sldMkLst>
          <pc:docMk/>
          <pc:sldMk cId="3403778392" sldId="2134807140"/>
        </pc:sldMkLst>
      </pc:sldChg>
      <pc:sldChg chg="modSp mod">
        <pc:chgData name="Brian Peterson" userId="31d18e3df39d937e" providerId="LiveId" clId="{B7658254-9ABB-46EF-8305-725525D9106D}" dt="2024-08-13T00:22:32.747" v="839" actId="20577"/>
        <pc:sldMkLst>
          <pc:docMk/>
          <pc:sldMk cId="4267546359" sldId="2134807329"/>
        </pc:sldMkLst>
      </pc:sldChg>
      <pc:sldChg chg="modSp mod">
        <pc:chgData name="Brian Peterson" userId="31d18e3df39d937e" providerId="LiveId" clId="{B7658254-9ABB-46EF-8305-725525D9106D}" dt="2024-08-13T00:22:46.899" v="845" actId="20577"/>
        <pc:sldMkLst>
          <pc:docMk/>
          <pc:sldMk cId="1098871848" sldId="2134807333"/>
        </pc:sldMkLst>
      </pc:sldChg>
      <pc:sldChg chg="del">
        <pc:chgData name="Brian Peterson" userId="31d18e3df39d937e" providerId="LiveId" clId="{B7658254-9ABB-46EF-8305-725525D9106D}" dt="2024-07-30T01:25:02.689" v="4" actId="47"/>
        <pc:sldMkLst>
          <pc:docMk/>
          <pc:sldMk cId="3748995335" sldId="2134807337"/>
        </pc:sldMkLst>
      </pc:sldChg>
      <pc:sldChg chg="modSp mod">
        <pc:chgData name="Brian Peterson" userId="31d18e3df39d937e" providerId="LiveId" clId="{B7658254-9ABB-46EF-8305-725525D9106D}" dt="2024-08-13T00:23:15.759" v="846" actId="20577"/>
        <pc:sldMkLst>
          <pc:docMk/>
          <pc:sldMk cId="118791688" sldId="2134807340"/>
        </pc:sldMkLst>
      </pc:sldChg>
      <pc:sldChg chg="del">
        <pc:chgData name="Brian Peterson" userId="31d18e3df39d937e" providerId="LiveId" clId="{B7658254-9ABB-46EF-8305-725525D9106D}" dt="2024-08-13T00:41:51.772" v="1378" actId="2696"/>
        <pc:sldMkLst>
          <pc:docMk/>
          <pc:sldMk cId="710207382" sldId="2134807342"/>
        </pc:sldMkLst>
      </pc:sldChg>
      <pc:sldChg chg="add">
        <pc:chgData name="Brian Peterson" userId="31d18e3df39d937e" providerId="LiveId" clId="{B7658254-9ABB-46EF-8305-725525D9106D}" dt="2024-08-13T00:42:04.009" v="1380"/>
        <pc:sldMkLst>
          <pc:docMk/>
          <pc:sldMk cId="3376657343" sldId="2134807342"/>
        </pc:sldMkLst>
      </pc:sldChg>
      <pc:sldChg chg="add">
        <pc:chgData name="Brian Peterson" userId="31d18e3df39d937e" providerId="LiveId" clId="{B7658254-9ABB-46EF-8305-725525D9106D}" dt="2024-08-13T00:42:04.009" v="1380"/>
        <pc:sldMkLst>
          <pc:docMk/>
          <pc:sldMk cId="707665739" sldId="2134807344"/>
        </pc:sldMkLst>
      </pc:sldChg>
      <pc:sldChg chg="del">
        <pc:chgData name="Brian Peterson" userId="31d18e3df39d937e" providerId="LiveId" clId="{B7658254-9ABB-46EF-8305-725525D9106D}" dt="2024-08-13T00:41:51.772" v="1378" actId="2696"/>
        <pc:sldMkLst>
          <pc:docMk/>
          <pc:sldMk cId="2198690232" sldId="2134807344"/>
        </pc:sldMkLst>
      </pc:sldChg>
      <pc:sldChg chg="del">
        <pc:chgData name="Brian Peterson" userId="31d18e3df39d937e" providerId="LiveId" clId="{B7658254-9ABB-46EF-8305-725525D9106D}" dt="2024-08-13T00:23:57.647" v="847" actId="47"/>
        <pc:sldMkLst>
          <pc:docMk/>
          <pc:sldMk cId="1551565104" sldId="2134807346"/>
        </pc:sldMkLst>
      </pc:sldChg>
      <pc:sldChg chg="del">
        <pc:chgData name="Brian Peterson" userId="31d18e3df39d937e" providerId="LiveId" clId="{B7658254-9ABB-46EF-8305-725525D9106D}" dt="2024-08-13T00:23:58.088" v="848" actId="47"/>
        <pc:sldMkLst>
          <pc:docMk/>
          <pc:sldMk cId="441136597" sldId="2134807347"/>
        </pc:sldMkLst>
      </pc:sldChg>
      <pc:sldChg chg="del">
        <pc:chgData name="Brian Peterson" userId="31d18e3df39d937e" providerId="LiveId" clId="{B7658254-9ABB-46EF-8305-725525D9106D}" dt="2024-08-13T00:23:58.796" v="849" actId="47"/>
        <pc:sldMkLst>
          <pc:docMk/>
          <pc:sldMk cId="1790759478" sldId="2134807348"/>
        </pc:sldMkLst>
      </pc:sldChg>
      <pc:sldChg chg="del">
        <pc:chgData name="Brian Peterson" userId="31d18e3df39d937e" providerId="LiveId" clId="{B7658254-9ABB-46EF-8305-725525D9106D}" dt="2024-08-13T00:24:01.537" v="850" actId="47"/>
        <pc:sldMkLst>
          <pc:docMk/>
          <pc:sldMk cId="1821829421" sldId="2134807349"/>
        </pc:sldMkLst>
      </pc:sldChg>
      <pc:sldChg chg="del">
        <pc:chgData name="Brian Peterson" userId="31d18e3df39d937e" providerId="LiveId" clId="{B7658254-9ABB-46EF-8305-725525D9106D}" dt="2024-08-13T00:24:02.047" v="851" actId="47"/>
        <pc:sldMkLst>
          <pc:docMk/>
          <pc:sldMk cId="2342959921" sldId="2134807350"/>
        </pc:sldMkLst>
      </pc:sldChg>
      <pc:sldChg chg="del">
        <pc:chgData name="Brian Peterson" userId="31d18e3df39d937e" providerId="LiveId" clId="{B7658254-9ABB-46EF-8305-725525D9106D}" dt="2024-08-13T00:24:02.512" v="852" actId="47"/>
        <pc:sldMkLst>
          <pc:docMk/>
          <pc:sldMk cId="2329528734" sldId="2134807352"/>
        </pc:sldMkLst>
      </pc:sldChg>
      <pc:sldChg chg="del">
        <pc:chgData name="Brian Peterson" userId="31d18e3df39d937e" providerId="LiveId" clId="{B7658254-9ABB-46EF-8305-725525D9106D}" dt="2024-08-13T00:24:03.348" v="853" actId="47"/>
        <pc:sldMkLst>
          <pc:docMk/>
          <pc:sldMk cId="3347700501" sldId="2134807353"/>
        </pc:sldMkLst>
      </pc:sldChg>
      <pc:sldChg chg="del">
        <pc:chgData name="Brian Peterson" userId="31d18e3df39d937e" providerId="LiveId" clId="{B7658254-9ABB-46EF-8305-725525D9106D}" dt="2024-08-13T00:24:32.382" v="855" actId="47"/>
        <pc:sldMkLst>
          <pc:docMk/>
          <pc:sldMk cId="3586575617" sldId="2134807355"/>
        </pc:sldMkLst>
      </pc:sldChg>
      <pc:sldChg chg="del">
        <pc:chgData name="Brian Peterson" userId="31d18e3df39d937e" providerId="LiveId" clId="{B7658254-9ABB-46EF-8305-725525D9106D}" dt="2024-08-13T00:41:02.428" v="1338" actId="2696"/>
        <pc:sldMkLst>
          <pc:docMk/>
          <pc:sldMk cId="1064236376" sldId="2134807356"/>
        </pc:sldMkLst>
      </pc:sldChg>
      <pc:sldChg chg="add">
        <pc:chgData name="Brian Peterson" userId="31d18e3df39d937e" providerId="LiveId" clId="{B7658254-9ABB-46EF-8305-725525D9106D}" dt="2024-08-13T00:41:24.339" v="1339"/>
        <pc:sldMkLst>
          <pc:docMk/>
          <pc:sldMk cId="2115886227" sldId="2134807356"/>
        </pc:sldMkLst>
      </pc:sldChg>
      <pc:sldChg chg="modSp mod">
        <pc:chgData name="Brian Peterson" userId="31d18e3df39d937e" providerId="LiveId" clId="{B7658254-9ABB-46EF-8305-725525D9106D}" dt="2024-08-13T00:17:19.981" v="652"/>
        <pc:sldMkLst>
          <pc:docMk/>
          <pc:sldMk cId="1319567191" sldId="2134807358"/>
        </pc:sldMkLst>
      </pc:sldChg>
      <pc:sldChg chg="delSp modSp mod">
        <pc:chgData name="Brian Peterson" userId="31d18e3df39d937e" providerId="LiveId" clId="{B7658254-9ABB-46EF-8305-725525D9106D}" dt="2024-08-13T00:32:20.513" v="942" actId="20577"/>
        <pc:sldMkLst>
          <pc:docMk/>
          <pc:sldMk cId="645638507" sldId="2134807359"/>
        </pc:sldMkLst>
      </pc:sldChg>
      <pc:sldChg chg="delSp modSp mod">
        <pc:chgData name="Brian Peterson" userId="31d18e3df39d937e" providerId="LiveId" clId="{B7658254-9ABB-46EF-8305-725525D9106D}" dt="2024-08-13T00:20:43.832" v="727" actId="20577"/>
        <pc:sldMkLst>
          <pc:docMk/>
          <pc:sldMk cId="1615651673" sldId="2134807360"/>
        </pc:sldMkLst>
      </pc:sldChg>
      <pc:sldChg chg="addSp modSp mod">
        <pc:chgData name="Brian Peterson" userId="31d18e3df39d937e" providerId="LiveId" clId="{B7658254-9ABB-46EF-8305-725525D9106D}" dt="2024-08-13T14:09:06.953" v="1991" actId="20577"/>
        <pc:sldMkLst>
          <pc:docMk/>
          <pc:sldMk cId="2403413219" sldId="2134807362"/>
        </pc:sldMkLst>
      </pc:sldChg>
      <pc:sldChg chg="modSp mod ord">
        <pc:chgData name="Brian Peterson" userId="31d18e3df39d937e" providerId="LiveId" clId="{B7658254-9ABB-46EF-8305-725525D9106D}" dt="2024-08-13T14:20:57.036" v="1998" actId="6549"/>
        <pc:sldMkLst>
          <pc:docMk/>
          <pc:sldMk cId="2161938106" sldId="2134807363"/>
        </pc:sldMkLst>
      </pc:sldChg>
      <pc:sldChg chg="add">
        <pc:chgData name="Brian Peterson" userId="31d18e3df39d937e" providerId="LiveId" clId="{B7658254-9ABB-46EF-8305-725525D9106D}" dt="2024-08-13T00:41:24.339" v="1339"/>
        <pc:sldMkLst>
          <pc:docMk/>
          <pc:sldMk cId="954861526" sldId="2134807364"/>
        </pc:sldMkLst>
      </pc:sldChg>
      <pc:sldChg chg="del">
        <pc:chgData name="Brian Peterson" userId="31d18e3df39d937e" providerId="LiveId" clId="{B7658254-9ABB-46EF-8305-725525D9106D}" dt="2024-08-13T00:41:02.428" v="1338" actId="2696"/>
        <pc:sldMkLst>
          <pc:docMk/>
          <pc:sldMk cId="3033240086" sldId="2134807364"/>
        </pc:sldMkLst>
      </pc:sldChg>
      <pc:sldChg chg="modSp mod">
        <pc:chgData name="Brian Peterson" userId="31d18e3df39d937e" providerId="LiveId" clId="{B7658254-9ABB-46EF-8305-725525D9106D}" dt="2024-08-13T14:15:48.894" v="1996" actId="20577"/>
        <pc:sldMkLst>
          <pc:docMk/>
          <pc:sldMk cId="2336643600" sldId="2134807365"/>
        </pc:sldMkLst>
      </pc:sldChg>
      <pc:sldChg chg="modSp del">
        <pc:chgData name="Brian Peterson" userId="31d18e3df39d937e" providerId="LiveId" clId="{B7658254-9ABB-46EF-8305-725525D9106D}" dt="2024-08-13T00:24:57.541" v="875" actId="47"/>
        <pc:sldMkLst>
          <pc:docMk/>
          <pc:sldMk cId="999968162" sldId="2134807366"/>
        </pc:sldMkLst>
      </pc:sldChg>
      <pc:sldChg chg="modSp mod">
        <pc:chgData name="Brian Peterson" userId="31d18e3df39d937e" providerId="LiveId" clId="{B7658254-9ABB-46EF-8305-725525D9106D}" dt="2024-08-13T00:24:53.670" v="874" actId="13926"/>
        <pc:sldMkLst>
          <pc:docMk/>
          <pc:sldMk cId="4050749657" sldId="2134807367"/>
        </pc:sldMkLst>
      </pc:sldChg>
      <pc:sldChg chg="add">
        <pc:chgData name="Brian Peterson" userId="31d18e3df39d937e" providerId="LiveId" clId="{B7658254-9ABB-46EF-8305-725525D9106D}" dt="2024-08-13T00:42:22.995" v="1383"/>
        <pc:sldMkLst>
          <pc:docMk/>
          <pc:sldMk cId="243853404" sldId="2134807368"/>
        </pc:sldMkLst>
      </pc:sldChg>
      <pc:sldChg chg="add del">
        <pc:chgData name="Brian Peterson" userId="31d18e3df39d937e" providerId="LiveId" clId="{B7658254-9ABB-46EF-8305-725525D9106D}" dt="2024-08-13T00:42:20.128" v="1382" actId="2696"/>
        <pc:sldMkLst>
          <pc:docMk/>
          <pc:sldMk cId="529892089" sldId="2134807368"/>
        </pc:sldMkLst>
      </pc:sldChg>
      <pc:sldChg chg="add del">
        <pc:chgData name="Brian Peterson" userId="31d18e3df39d937e" providerId="LiveId" clId="{B7658254-9ABB-46EF-8305-725525D9106D}" dt="2024-08-13T00:42:20.128" v="1382" actId="2696"/>
        <pc:sldMkLst>
          <pc:docMk/>
          <pc:sldMk cId="978372841" sldId="2134807369"/>
        </pc:sldMkLst>
      </pc:sldChg>
      <pc:sldChg chg="modSp add mod">
        <pc:chgData name="Brian Peterson" userId="31d18e3df39d937e" providerId="LiveId" clId="{B7658254-9ABB-46EF-8305-725525D9106D}" dt="2024-08-15T14:51:14.235" v="2671" actId="20577"/>
        <pc:sldMkLst>
          <pc:docMk/>
          <pc:sldMk cId="3677436411" sldId="2134807369"/>
        </pc:sldMkLst>
      </pc:sldChg>
      <pc:sldChg chg="add del">
        <pc:chgData name="Brian Peterson" userId="31d18e3df39d937e" providerId="LiveId" clId="{B7658254-9ABB-46EF-8305-725525D9106D}" dt="2024-08-08T06:47:21.670" v="113" actId="47"/>
        <pc:sldMkLst>
          <pc:docMk/>
          <pc:sldMk cId="3367081451" sldId="2134807370"/>
        </pc:sldMkLst>
      </pc:sldChg>
      <pc:sldChg chg="modSp add mod">
        <pc:chgData name="Brian Peterson" userId="31d18e3df39d937e" providerId="LiveId" clId="{B7658254-9ABB-46EF-8305-725525D9106D}" dt="2024-07-30T18:40:47.626" v="10" actId="27636"/>
        <pc:sldMkLst>
          <pc:docMk/>
          <pc:sldMk cId="3966936151" sldId="2134807371"/>
        </pc:sldMkLst>
      </pc:sldChg>
      <pc:sldChg chg="add">
        <pc:chgData name="Brian Peterson" userId="31d18e3df39d937e" providerId="LiveId" clId="{B7658254-9ABB-46EF-8305-725525D9106D}" dt="2024-08-13T00:42:04.009" v="1380"/>
        <pc:sldMkLst>
          <pc:docMk/>
          <pc:sldMk cId="1231608371" sldId="2134807372"/>
        </pc:sldMkLst>
      </pc:sldChg>
      <pc:sldChg chg="add del">
        <pc:chgData name="Brian Peterson" userId="31d18e3df39d937e" providerId="LiveId" clId="{B7658254-9ABB-46EF-8305-725525D9106D}" dt="2024-08-13T00:41:51.772" v="1378" actId="2696"/>
        <pc:sldMkLst>
          <pc:docMk/>
          <pc:sldMk cId="2338977686" sldId="2134807372"/>
        </pc:sldMkLst>
      </pc:sldChg>
      <pc:sldChg chg="addSp modSp add del mod">
        <pc:chgData name="Brian Peterson" userId="31d18e3df39d937e" providerId="LiveId" clId="{B7658254-9ABB-46EF-8305-725525D9106D}" dt="2024-08-13T00:41:02.428" v="1338" actId="2696"/>
        <pc:sldMkLst>
          <pc:docMk/>
          <pc:sldMk cId="550736218" sldId="2134807373"/>
        </pc:sldMkLst>
      </pc:sldChg>
      <pc:sldChg chg="add">
        <pc:chgData name="Brian Peterson" userId="31d18e3df39d937e" providerId="LiveId" clId="{B7658254-9ABB-46EF-8305-725525D9106D}" dt="2024-08-13T00:41:24.339" v="1339"/>
        <pc:sldMkLst>
          <pc:docMk/>
          <pc:sldMk cId="4252815604" sldId="2134807373"/>
        </pc:sldMkLst>
      </pc:sldChg>
      <pc:sldChg chg="addSp delSp modSp add mod">
        <pc:chgData name="Brian Peterson" userId="31d18e3df39d937e" providerId="LiveId" clId="{B7658254-9ABB-46EF-8305-725525D9106D}" dt="2024-08-12T23:56:43.828" v="135" actId="962"/>
        <pc:sldMkLst>
          <pc:docMk/>
          <pc:sldMk cId="932684554" sldId="2134807374"/>
        </pc:sldMkLst>
      </pc:sldChg>
      <pc:sldChg chg="modSp add mod">
        <pc:chgData name="Brian Peterson" userId="31d18e3df39d937e" providerId="LiveId" clId="{B7658254-9ABB-46EF-8305-725525D9106D}" dt="2024-08-13T01:18:46.561" v="1464" actId="27636"/>
        <pc:sldMkLst>
          <pc:docMk/>
          <pc:sldMk cId="993129515" sldId="2134807375"/>
        </pc:sldMkLst>
      </pc:sldChg>
      <pc:sldChg chg="modSp add mod">
        <pc:chgData name="Brian Peterson" userId="31d18e3df39d937e" providerId="LiveId" clId="{B7658254-9ABB-46EF-8305-725525D9106D}" dt="2024-08-13T00:16:59.650" v="651" actId="20577"/>
        <pc:sldMkLst>
          <pc:docMk/>
          <pc:sldMk cId="895738467" sldId="2134807376"/>
        </pc:sldMkLst>
      </pc:sldChg>
      <pc:sldChg chg="modSp add mod">
        <pc:chgData name="Brian Peterson" userId="31d18e3df39d937e" providerId="LiveId" clId="{B7658254-9ABB-46EF-8305-725525D9106D}" dt="2024-08-13T14:24:41.718" v="2000" actId="1036"/>
        <pc:sldMkLst>
          <pc:docMk/>
          <pc:sldMk cId="143410814" sldId="2134807377"/>
        </pc:sldMkLst>
      </pc:sldChg>
      <pc:sldChg chg="addSp delSp modSp add mod">
        <pc:chgData name="Brian Peterson" userId="31d18e3df39d937e" providerId="LiveId" clId="{B7658254-9ABB-46EF-8305-725525D9106D}" dt="2024-08-13T00:43:51.084" v="1403" actId="20577"/>
        <pc:sldMkLst>
          <pc:docMk/>
          <pc:sldMk cId="578048802" sldId="2134807378"/>
        </pc:sldMkLst>
      </pc:sldChg>
      <pc:sldChg chg="delSp modSp add del mod">
        <pc:chgData name="Brian Peterson" userId="31d18e3df39d937e" providerId="LiveId" clId="{B7658254-9ABB-46EF-8305-725525D9106D}" dt="2024-08-13T00:34:08.849" v="1034" actId="47"/>
        <pc:sldMkLst>
          <pc:docMk/>
          <pc:sldMk cId="3880709378" sldId="2134807379"/>
        </pc:sldMkLst>
      </pc:sldChg>
      <pc:sldChg chg="delSp modSp add mod">
        <pc:chgData name="Brian Peterson" userId="31d18e3df39d937e" providerId="LiveId" clId="{B7658254-9ABB-46EF-8305-725525D9106D}" dt="2024-08-13T01:12:05.263" v="1424" actId="20577"/>
        <pc:sldMkLst>
          <pc:docMk/>
          <pc:sldMk cId="2636824833" sldId="2134807380"/>
        </pc:sldMkLst>
      </pc:sldChg>
      <pc:sldChg chg="delSp modSp add mod">
        <pc:chgData name="Brian Peterson" userId="31d18e3df39d937e" providerId="LiveId" clId="{B7658254-9ABB-46EF-8305-725525D9106D}" dt="2024-08-13T00:37:40.572" v="1194" actId="478"/>
        <pc:sldMkLst>
          <pc:docMk/>
          <pc:sldMk cId="3041620495" sldId="2134807381"/>
        </pc:sldMkLst>
      </pc:sldChg>
      <pc:sldChg chg="delSp modSp add del mod">
        <pc:chgData name="Brian Peterson" userId="31d18e3df39d937e" providerId="LiveId" clId="{B7658254-9ABB-46EF-8305-725525D9106D}" dt="2024-08-13T00:38:18.654" v="1225" actId="47"/>
        <pc:sldMkLst>
          <pc:docMk/>
          <pc:sldMk cId="3538109157" sldId="2134807382"/>
        </pc:sldMkLst>
      </pc:sldChg>
      <pc:sldChg chg="delSp modSp add mod">
        <pc:chgData name="Brian Peterson" userId="31d18e3df39d937e" providerId="LiveId" clId="{B7658254-9ABB-46EF-8305-725525D9106D}" dt="2024-08-13T01:32:24.819" v="1628" actId="20577"/>
        <pc:sldMkLst>
          <pc:docMk/>
          <pc:sldMk cId="1818696068" sldId="2134807383"/>
        </pc:sldMkLst>
      </pc:sldChg>
      <pc:sldChg chg="modSp new mod">
        <pc:chgData name="Brian Peterson" userId="31d18e3df39d937e" providerId="LiveId" clId="{B7658254-9ABB-46EF-8305-725525D9106D}" dt="2024-08-13T00:41:42.871" v="1377" actId="20577"/>
        <pc:sldMkLst>
          <pc:docMk/>
          <pc:sldMk cId="1468307856" sldId="2134807384"/>
        </pc:sldMkLst>
      </pc:sldChg>
      <pc:sldChg chg="new">
        <pc:chgData name="Brian Peterson" userId="31d18e3df39d937e" providerId="LiveId" clId="{B7658254-9ABB-46EF-8305-725525D9106D}" dt="2024-08-13T00:42:02.641" v="1379" actId="680"/>
        <pc:sldMkLst>
          <pc:docMk/>
          <pc:sldMk cId="3765107603" sldId="2134807385"/>
        </pc:sldMkLst>
      </pc:sldChg>
      <pc:sldChg chg="new">
        <pc:chgData name="Brian Peterson" userId="31d18e3df39d937e" providerId="LiveId" clId="{B7658254-9ABB-46EF-8305-725525D9106D}" dt="2024-08-13T00:42:09.376" v="1381" actId="680"/>
        <pc:sldMkLst>
          <pc:docMk/>
          <pc:sldMk cId="3665951097" sldId="2134807386"/>
        </pc:sldMkLst>
      </pc:sldChg>
      <pc:sldChg chg="modSp new mod">
        <pc:chgData name="Brian Peterson" userId="31d18e3df39d937e" providerId="LiveId" clId="{B7658254-9ABB-46EF-8305-725525D9106D}" dt="2024-08-13T01:47:51.734" v="1709" actId="20577"/>
        <pc:sldMkLst>
          <pc:docMk/>
          <pc:sldMk cId="3060336618" sldId="2134807387"/>
        </pc:sldMkLst>
      </pc:sldChg>
      <pc:sldChg chg="addSp delSp modSp new mod">
        <pc:chgData name="Brian Peterson" userId="31d18e3df39d937e" providerId="LiveId" clId="{B7658254-9ABB-46EF-8305-725525D9106D}" dt="2024-08-13T01:54:12.666" v="1803" actId="20577"/>
        <pc:sldMkLst>
          <pc:docMk/>
          <pc:sldMk cId="75104730" sldId="2134807388"/>
        </pc:sldMkLst>
      </pc:sldChg>
      <pc:sldChg chg="modSp new mod">
        <pc:chgData name="Brian Peterson" userId="31d18e3df39d937e" providerId="LiveId" clId="{B7658254-9ABB-46EF-8305-725525D9106D}" dt="2024-08-13T14:49:19.034" v="2628" actId="20577"/>
        <pc:sldMkLst>
          <pc:docMk/>
          <pc:sldMk cId="3522683759" sldId="2134807389"/>
        </pc:sldMkLst>
      </pc:sldChg>
      <pc:sldMasterChg chg="delSldLayout">
        <pc:chgData name="Brian Peterson" userId="31d18e3df39d937e" providerId="LiveId" clId="{B7658254-9ABB-46EF-8305-725525D9106D}" dt="2024-08-13T00:42:20.128" v="1382" actId="2696"/>
        <pc:sldMasterMkLst>
          <pc:docMk/>
          <pc:sldMasterMk cId="4095311269" sldId="2147483692"/>
        </pc:sldMasterMkLst>
        <pc:sldLayoutChg chg="del">
          <pc:chgData name="Brian Peterson" userId="31d18e3df39d937e" providerId="LiveId" clId="{B7658254-9ABB-46EF-8305-725525D9106D}" dt="2024-08-13T00:42:20.128" v="1382" actId="2696"/>
          <pc:sldLayoutMkLst>
            <pc:docMk/>
            <pc:sldMasterMk cId="4095311269" sldId="2147483692"/>
            <pc:sldLayoutMk cId="878488525" sldId="2147483736"/>
          </pc:sldLayoutMkLst>
        </pc:sldLayoutChg>
        <pc:sldLayoutChg chg="del">
          <pc:chgData name="Brian Peterson" userId="31d18e3df39d937e" providerId="LiveId" clId="{B7658254-9ABB-46EF-8305-725525D9106D}" dt="2024-08-13T00:42:20.128" v="1382" actId="2696"/>
          <pc:sldLayoutMkLst>
            <pc:docMk/>
            <pc:sldMasterMk cId="4095311269" sldId="2147483692"/>
            <pc:sldLayoutMk cId="3291333439" sldId="2147483737"/>
          </pc:sldLayoutMkLst>
        </pc:sldLayoutChg>
      </pc:sldMasterChg>
    </pc:docChg>
  </pc:docChgLst>
  <pc:docChgLst>
    <pc:chgData name="Brian Peterson" userId="31d18e3df39d937e" providerId="LiveId" clId="{C7823A92-7A21-46B6-9717-2F583E1C2B49}"/>
    <pc:docChg chg="undo redo custSel addSld delSld modSld sldOrd">
      <pc:chgData name="Brian Peterson" userId="31d18e3df39d937e" providerId="LiveId" clId="{C7823A92-7A21-46B6-9717-2F583E1C2B49}" dt="2024-06-20T18:50:48.736" v="5585" actId="20577"/>
      <pc:docMkLst>
        <pc:docMk/>
      </pc:docMkLst>
      <pc:sldChg chg="del">
        <pc:chgData name="Brian Peterson" userId="31d18e3df39d937e" providerId="LiveId" clId="{C7823A92-7A21-46B6-9717-2F583E1C2B49}" dt="2024-06-18T19:50:21.076" v="357" actId="47"/>
        <pc:sldMkLst>
          <pc:docMk/>
          <pc:sldMk cId="1446444937" sldId="256"/>
        </pc:sldMkLst>
      </pc:sldChg>
      <pc:sldChg chg="addSp delSp modSp mod ord">
        <pc:chgData name="Brian Peterson" userId="31d18e3df39d937e" providerId="LiveId" clId="{C7823A92-7A21-46B6-9717-2F583E1C2B49}" dt="2024-06-20T17:44:14.424" v="2578"/>
        <pc:sldMkLst>
          <pc:docMk/>
          <pc:sldMk cId="3544390853" sldId="296"/>
        </pc:sldMkLst>
      </pc:sldChg>
      <pc:sldChg chg="del">
        <pc:chgData name="Brian Peterson" userId="31d18e3df39d937e" providerId="LiveId" clId="{C7823A92-7A21-46B6-9717-2F583E1C2B49}" dt="2024-06-18T19:43:36.969" v="47" actId="47"/>
        <pc:sldMkLst>
          <pc:docMk/>
          <pc:sldMk cId="102252664" sldId="398"/>
        </pc:sldMkLst>
      </pc:sldChg>
      <pc:sldChg chg="del">
        <pc:chgData name="Brian Peterson" userId="31d18e3df39d937e" providerId="LiveId" clId="{C7823A92-7A21-46B6-9717-2F583E1C2B49}" dt="2024-06-20T18:03:31.097" v="3116" actId="47"/>
        <pc:sldMkLst>
          <pc:docMk/>
          <pc:sldMk cId="3095452349" sldId="2134806341"/>
        </pc:sldMkLst>
      </pc:sldChg>
      <pc:sldChg chg="del">
        <pc:chgData name="Brian Peterson" userId="31d18e3df39d937e" providerId="LiveId" clId="{C7823A92-7A21-46B6-9717-2F583E1C2B49}" dt="2024-06-20T18:03:33.320" v="3117" actId="47"/>
        <pc:sldMkLst>
          <pc:docMk/>
          <pc:sldMk cId="902308344" sldId="2134806385"/>
        </pc:sldMkLst>
      </pc:sldChg>
      <pc:sldChg chg="del">
        <pc:chgData name="Brian Peterson" userId="31d18e3df39d937e" providerId="LiveId" clId="{C7823A92-7A21-46B6-9717-2F583E1C2B49}" dt="2024-06-20T18:03:37.145" v="3118" actId="47"/>
        <pc:sldMkLst>
          <pc:docMk/>
          <pc:sldMk cId="4068042824" sldId="2134806386"/>
        </pc:sldMkLst>
      </pc:sldChg>
      <pc:sldChg chg="del">
        <pc:chgData name="Brian Peterson" userId="31d18e3df39d937e" providerId="LiveId" clId="{C7823A92-7A21-46B6-9717-2F583E1C2B49}" dt="2024-06-20T18:03:38.582" v="3119" actId="47"/>
        <pc:sldMkLst>
          <pc:docMk/>
          <pc:sldMk cId="2165624022" sldId="2134806387"/>
        </pc:sldMkLst>
      </pc:sldChg>
      <pc:sldChg chg="modSp add del mod">
        <pc:chgData name="Brian Peterson" userId="31d18e3df39d937e" providerId="LiveId" clId="{C7823A92-7A21-46B6-9717-2F583E1C2B49}" dt="2024-06-20T16:41:21.553" v="542" actId="47"/>
        <pc:sldMkLst>
          <pc:docMk/>
          <pc:sldMk cId="121258961" sldId="2134806509"/>
        </pc:sldMkLst>
      </pc:sldChg>
      <pc:sldChg chg="del">
        <pc:chgData name="Brian Peterson" userId="31d18e3df39d937e" providerId="LiveId" clId="{C7823A92-7A21-46B6-9717-2F583E1C2B49}" dt="2024-06-18T19:51:36.737" v="364" actId="47"/>
        <pc:sldMkLst>
          <pc:docMk/>
          <pc:sldMk cId="2647069194" sldId="2134806521"/>
        </pc:sldMkLst>
      </pc:sldChg>
      <pc:sldChg chg="del">
        <pc:chgData name="Brian Peterson" userId="31d18e3df39d937e" providerId="LiveId" clId="{C7823A92-7A21-46B6-9717-2F583E1C2B49}" dt="2024-06-20T16:41:25.913" v="543" actId="47"/>
        <pc:sldMkLst>
          <pc:docMk/>
          <pc:sldMk cId="512883617" sldId="2134806527"/>
        </pc:sldMkLst>
      </pc:sldChg>
      <pc:sldChg chg="del">
        <pc:chgData name="Brian Peterson" userId="31d18e3df39d937e" providerId="LiveId" clId="{C7823A92-7A21-46B6-9717-2F583E1C2B49}" dt="2024-06-18T19:43:47.352" v="48" actId="47"/>
        <pc:sldMkLst>
          <pc:docMk/>
          <pc:sldMk cId="98574690" sldId="2134806590"/>
        </pc:sldMkLst>
      </pc:sldChg>
      <pc:sldChg chg="del">
        <pc:chgData name="Brian Peterson" userId="31d18e3df39d937e" providerId="LiveId" clId="{C7823A92-7A21-46B6-9717-2F583E1C2B49}" dt="2024-06-18T19:43:35.103" v="46" actId="47"/>
        <pc:sldMkLst>
          <pc:docMk/>
          <pc:sldMk cId="3355742931" sldId="2134806592"/>
        </pc:sldMkLst>
      </pc:sldChg>
      <pc:sldChg chg="del">
        <pc:chgData name="Brian Peterson" userId="31d18e3df39d937e" providerId="LiveId" clId="{C7823A92-7A21-46B6-9717-2F583E1C2B49}" dt="2024-06-18T19:43:51.871" v="50" actId="47"/>
        <pc:sldMkLst>
          <pc:docMk/>
          <pc:sldMk cId="2970878802" sldId="2134806593"/>
        </pc:sldMkLst>
      </pc:sldChg>
      <pc:sldChg chg="del">
        <pc:chgData name="Brian Peterson" userId="31d18e3df39d937e" providerId="LiveId" clId="{C7823A92-7A21-46B6-9717-2F583E1C2B49}" dt="2024-06-20T18:03:28.319" v="3115" actId="47"/>
        <pc:sldMkLst>
          <pc:docMk/>
          <pc:sldMk cId="89629194" sldId="2134806594"/>
        </pc:sldMkLst>
      </pc:sldChg>
      <pc:sldChg chg="del">
        <pc:chgData name="Brian Peterson" userId="31d18e3df39d937e" providerId="LiveId" clId="{C7823A92-7A21-46B6-9717-2F583E1C2B49}" dt="2024-06-20T18:03:47.267" v="3122" actId="47"/>
        <pc:sldMkLst>
          <pc:docMk/>
          <pc:sldMk cId="2881350034" sldId="2134806597"/>
        </pc:sldMkLst>
      </pc:sldChg>
      <pc:sldChg chg="del">
        <pc:chgData name="Brian Peterson" userId="31d18e3df39d937e" providerId="LiveId" clId="{C7823A92-7A21-46B6-9717-2F583E1C2B49}" dt="2024-06-20T18:03:43.264" v="3120" actId="47"/>
        <pc:sldMkLst>
          <pc:docMk/>
          <pc:sldMk cId="3323221785" sldId="2134806602"/>
        </pc:sldMkLst>
      </pc:sldChg>
      <pc:sldChg chg="del">
        <pc:chgData name="Brian Peterson" userId="31d18e3df39d937e" providerId="LiveId" clId="{C7823A92-7A21-46B6-9717-2F583E1C2B49}" dt="2024-06-20T18:03:07.420" v="3114" actId="47"/>
        <pc:sldMkLst>
          <pc:docMk/>
          <pc:sldMk cId="3723601036" sldId="2134806881"/>
        </pc:sldMkLst>
      </pc:sldChg>
      <pc:sldChg chg="del">
        <pc:chgData name="Brian Peterson" userId="31d18e3df39d937e" providerId="LiveId" clId="{C7823A92-7A21-46B6-9717-2F583E1C2B49}" dt="2024-06-18T19:43:49.891" v="49" actId="47"/>
        <pc:sldMkLst>
          <pc:docMk/>
          <pc:sldMk cId="300519800" sldId="2134806882"/>
        </pc:sldMkLst>
      </pc:sldChg>
      <pc:sldChg chg="del">
        <pc:chgData name="Brian Peterson" userId="31d18e3df39d937e" providerId="LiveId" clId="{C7823A92-7A21-46B6-9717-2F583E1C2B49}" dt="2024-06-20T18:03:44.985" v="3121" actId="47"/>
        <pc:sldMkLst>
          <pc:docMk/>
          <pc:sldMk cId="1778281336" sldId="2134806883"/>
        </pc:sldMkLst>
      </pc:sldChg>
      <pc:sldChg chg="del">
        <pc:chgData name="Brian Peterson" userId="31d18e3df39d937e" providerId="LiveId" clId="{C7823A92-7A21-46B6-9717-2F583E1C2B49}" dt="2024-06-20T18:03:48.309" v="3123" actId="47"/>
        <pc:sldMkLst>
          <pc:docMk/>
          <pc:sldMk cId="2176562135" sldId="2134806884"/>
        </pc:sldMkLst>
      </pc:sldChg>
      <pc:sldChg chg="del">
        <pc:chgData name="Brian Peterson" userId="31d18e3df39d937e" providerId="LiveId" clId="{C7823A92-7A21-46B6-9717-2F583E1C2B49}" dt="2024-06-20T18:03:52.738" v="3127" actId="47"/>
        <pc:sldMkLst>
          <pc:docMk/>
          <pc:sldMk cId="1099094721" sldId="2134806885"/>
        </pc:sldMkLst>
      </pc:sldChg>
      <pc:sldChg chg="add del">
        <pc:chgData name="Brian Peterson" userId="31d18e3df39d937e" providerId="LiveId" clId="{C7823A92-7A21-46B6-9717-2F583E1C2B49}" dt="2024-06-20T18:03:56.759" v="3129" actId="47"/>
        <pc:sldMkLst>
          <pc:docMk/>
          <pc:sldMk cId="4047990674" sldId="2134806886"/>
        </pc:sldMkLst>
      </pc:sldChg>
      <pc:sldChg chg="del">
        <pc:chgData name="Brian Peterson" userId="31d18e3df39d937e" providerId="LiveId" clId="{C7823A92-7A21-46B6-9717-2F583E1C2B49}" dt="2024-06-20T18:03:52.022" v="3126" actId="47"/>
        <pc:sldMkLst>
          <pc:docMk/>
          <pc:sldMk cId="1820685407" sldId="2134806887"/>
        </pc:sldMkLst>
      </pc:sldChg>
      <pc:sldChg chg="del">
        <pc:chgData name="Brian Peterson" userId="31d18e3df39d937e" providerId="LiveId" clId="{C7823A92-7A21-46B6-9717-2F583E1C2B49}" dt="2024-06-20T18:03:50.001" v="3124" actId="47"/>
        <pc:sldMkLst>
          <pc:docMk/>
          <pc:sldMk cId="3919579072" sldId="2134806888"/>
        </pc:sldMkLst>
      </pc:sldChg>
      <pc:sldChg chg="del">
        <pc:chgData name="Brian Peterson" userId="31d18e3df39d937e" providerId="LiveId" clId="{C7823A92-7A21-46B6-9717-2F583E1C2B49}" dt="2024-06-20T18:03:51.155" v="3125" actId="47"/>
        <pc:sldMkLst>
          <pc:docMk/>
          <pc:sldMk cId="2355902297" sldId="2134806889"/>
        </pc:sldMkLst>
      </pc:sldChg>
      <pc:sldChg chg="new del">
        <pc:chgData name="Brian Peterson" userId="31d18e3df39d937e" providerId="LiveId" clId="{C7823A92-7A21-46B6-9717-2F583E1C2B49}" dt="2024-06-18T19:44:48.507" v="58" actId="47"/>
        <pc:sldMkLst>
          <pc:docMk/>
          <pc:sldMk cId="522431876" sldId="2134806890"/>
        </pc:sldMkLst>
      </pc:sldChg>
      <pc:sldChg chg="addSp delSp modSp add mod">
        <pc:chgData name="Brian Peterson" userId="31d18e3df39d937e" providerId="LiveId" clId="{C7823A92-7A21-46B6-9717-2F583E1C2B49}" dt="2024-06-18T19:47:41.357" v="218" actId="20577"/>
        <pc:sldMkLst>
          <pc:docMk/>
          <pc:sldMk cId="3267944444" sldId="2134806890"/>
        </pc:sldMkLst>
      </pc:sldChg>
      <pc:sldChg chg="modSp add mod setBg">
        <pc:chgData name="Brian Peterson" userId="31d18e3df39d937e" providerId="LiveId" clId="{C7823A92-7A21-46B6-9717-2F583E1C2B49}" dt="2024-06-18T19:49:38.068" v="356" actId="20577"/>
        <pc:sldMkLst>
          <pc:docMk/>
          <pc:sldMk cId="2874708651" sldId="2134806891"/>
        </pc:sldMkLst>
      </pc:sldChg>
      <pc:sldChg chg="addSp delSp modSp add del mod">
        <pc:chgData name="Brian Peterson" userId="31d18e3df39d937e" providerId="LiveId" clId="{C7823A92-7A21-46B6-9717-2F583E1C2B49}" dt="2024-06-20T18:43:13.580" v="5363" actId="47"/>
        <pc:sldMkLst>
          <pc:docMk/>
          <pc:sldMk cId="1724183425" sldId="2134806892"/>
        </pc:sldMkLst>
      </pc:sldChg>
      <pc:sldChg chg="addSp delSp modSp add mod">
        <pc:chgData name="Brian Peterson" userId="31d18e3df39d937e" providerId="LiveId" clId="{C7823A92-7A21-46B6-9717-2F583E1C2B49}" dt="2024-06-20T16:41:47.095" v="545" actId="478"/>
        <pc:sldMkLst>
          <pc:docMk/>
          <pc:sldMk cId="2400166752" sldId="2134806893"/>
        </pc:sldMkLst>
      </pc:sldChg>
      <pc:sldChg chg="addSp delSp modSp add del mod ord">
        <pc:chgData name="Brian Peterson" userId="31d18e3df39d937e" providerId="LiveId" clId="{C7823A92-7A21-46B6-9717-2F583E1C2B49}" dt="2024-06-20T18:46:44.510" v="5452" actId="2696"/>
        <pc:sldMkLst>
          <pc:docMk/>
          <pc:sldMk cId="446849691" sldId="2134806894"/>
        </pc:sldMkLst>
      </pc:sldChg>
      <pc:sldChg chg="add">
        <pc:chgData name="Brian Peterson" userId="31d18e3df39d937e" providerId="LiveId" clId="{C7823A92-7A21-46B6-9717-2F583E1C2B49}" dt="2024-06-20T18:47:13.274" v="5458"/>
        <pc:sldMkLst>
          <pc:docMk/>
          <pc:sldMk cId="3929622530" sldId="2134806894"/>
        </pc:sldMkLst>
      </pc:sldChg>
      <pc:sldChg chg="addSp delSp modSp add mod ord">
        <pc:chgData name="Brian Peterson" userId="31d18e3df39d937e" providerId="LiveId" clId="{C7823A92-7A21-46B6-9717-2F583E1C2B49}" dt="2024-06-20T16:59:33.216" v="1600" actId="20577"/>
        <pc:sldMkLst>
          <pc:docMk/>
          <pc:sldMk cId="1075157857" sldId="2134806895"/>
        </pc:sldMkLst>
      </pc:sldChg>
      <pc:sldChg chg="modSp add mod">
        <pc:chgData name="Brian Peterson" userId="31d18e3df39d937e" providerId="LiveId" clId="{C7823A92-7A21-46B6-9717-2F583E1C2B49}" dt="2024-06-20T16:43:53.193" v="632" actId="1035"/>
        <pc:sldMkLst>
          <pc:docMk/>
          <pc:sldMk cId="232145555" sldId="2134806896"/>
        </pc:sldMkLst>
      </pc:sldChg>
      <pc:sldChg chg="modSp add mod ord">
        <pc:chgData name="Brian Peterson" userId="31d18e3df39d937e" providerId="LiveId" clId="{C7823A92-7A21-46B6-9717-2F583E1C2B49}" dt="2024-06-20T16:45:01.314" v="665" actId="20577"/>
        <pc:sldMkLst>
          <pc:docMk/>
          <pc:sldMk cId="4129245819" sldId="2134806897"/>
        </pc:sldMkLst>
      </pc:sldChg>
      <pc:sldChg chg="modSp add del mod">
        <pc:chgData name="Brian Peterson" userId="31d18e3df39d937e" providerId="LiveId" clId="{C7823A92-7A21-46B6-9717-2F583E1C2B49}" dt="2024-06-20T17:50:46.264" v="2766" actId="47"/>
        <pc:sldMkLst>
          <pc:docMk/>
          <pc:sldMk cId="2259514489" sldId="2134806898"/>
        </pc:sldMkLst>
      </pc:sldChg>
      <pc:sldChg chg="addSp delSp modSp add mod ord">
        <pc:chgData name="Brian Peterson" userId="31d18e3df39d937e" providerId="LiveId" clId="{C7823A92-7A21-46B6-9717-2F583E1C2B49}" dt="2024-06-20T17:41:40.491" v="2554" actId="255"/>
        <pc:sldMkLst>
          <pc:docMk/>
          <pc:sldMk cId="3593299387" sldId="2134806899"/>
        </pc:sldMkLst>
      </pc:sldChg>
      <pc:sldChg chg="addSp delSp modSp add mod">
        <pc:chgData name="Brian Peterson" userId="31d18e3df39d937e" providerId="LiveId" clId="{C7823A92-7A21-46B6-9717-2F583E1C2B49}" dt="2024-06-20T18:44:18.071" v="5445" actId="20577"/>
        <pc:sldMkLst>
          <pc:docMk/>
          <pc:sldMk cId="1178534262" sldId="2134806900"/>
        </pc:sldMkLst>
      </pc:sldChg>
      <pc:sldChg chg="add del">
        <pc:chgData name="Brian Peterson" userId="31d18e3df39d937e" providerId="LiveId" clId="{C7823A92-7A21-46B6-9717-2F583E1C2B49}" dt="2024-06-20T18:45:51.010" v="5450"/>
        <pc:sldMkLst>
          <pc:docMk/>
          <pc:sldMk cId="478171741" sldId="2134806901"/>
        </pc:sldMkLst>
      </pc:sldChg>
      <pc:sldChg chg="addSp delSp modSp add del mod">
        <pc:chgData name="Brian Peterson" userId="31d18e3df39d937e" providerId="LiveId" clId="{C7823A92-7A21-46B6-9717-2F583E1C2B49}" dt="2024-06-20T18:45:37.798" v="5448" actId="2696"/>
        <pc:sldMkLst>
          <pc:docMk/>
          <pc:sldMk cId="2157937101" sldId="2134806901"/>
        </pc:sldMkLst>
      </pc:sldChg>
      <pc:sldChg chg="add">
        <pc:chgData name="Brian Peterson" userId="31d18e3df39d937e" providerId="LiveId" clId="{C7823A92-7A21-46B6-9717-2F583E1C2B49}" dt="2024-06-20T18:45:57.967" v="5451"/>
        <pc:sldMkLst>
          <pc:docMk/>
          <pc:sldMk cId="2555028127" sldId="2134806901"/>
        </pc:sldMkLst>
      </pc:sldChg>
      <pc:sldChg chg="add del">
        <pc:chgData name="Brian Peterson" userId="31d18e3df39d937e" providerId="LiveId" clId="{C7823A92-7A21-46B6-9717-2F583E1C2B49}" dt="2024-06-20T18:45:51.010" v="5450"/>
        <pc:sldMkLst>
          <pc:docMk/>
          <pc:sldMk cId="976773813" sldId="2134806902"/>
        </pc:sldMkLst>
      </pc:sldChg>
      <pc:sldChg chg="addSp delSp modSp add del mod">
        <pc:chgData name="Brian Peterson" userId="31d18e3df39d937e" providerId="LiveId" clId="{C7823A92-7A21-46B6-9717-2F583E1C2B49}" dt="2024-06-20T18:45:37.798" v="5448" actId="2696"/>
        <pc:sldMkLst>
          <pc:docMk/>
          <pc:sldMk cId="1248590202" sldId="2134806902"/>
        </pc:sldMkLst>
      </pc:sldChg>
      <pc:sldChg chg="add">
        <pc:chgData name="Brian Peterson" userId="31d18e3df39d937e" providerId="LiveId" clId="{C7823A92-7A21-46B6-9717-2F583E1C2B49}" dt="2024-06-20T18:45:57.967" v="5451"/>
        <pc:sldMkLst>
          <pc:docMk/>
          <pc:sldMk cId="3830185284" sldId="2134806902"/>
        </pc:sldMkLst>
      </pc:sldChg>
      <pc:sldChg chg="add del">
        <pc:chgData name="Brian Peterson" userId="31d18e3df39d937e" providerId="LiveId" clId="{C7823A92-7A21-46B6-9717-2F583E1C2B49}" dt="2024-06-20T18:45:51.010" v="5450"/>
        <pc:sldMkLst>
          <pc:docMk/>
          <pc:sldMk cId="1599950870" sldId="2134806903"/>
        </pc:sldMkLst>
      </pc:sldChg>
      <pc:sldChg chg="add">
        <pc:chgData name="Brian Peterson" userId="31d18e3df39d937e" providerId="LiveId" clId="{C7823A92-7A21-46B6-9717-2F583E1C2B49}" dt="2024-06-20T18:45:57.967" v="5451"/>
        <pc:sldMkLst>
          <pc:docMk/>
          <pc:sldMk cId="2111354631" sldId="2134806903"/>
        </pc:sldMkLst>
      </pc:sldChg>
      <pc:sldChg chg="addSp delSp modSp add del mod modClrScheme chgLayout">
        <pc:chgData name="Brian Peterson" userId="31d18e3df39d937e" providerId="LiveId" clId="{C7823A92-7A21-46B6-9717-2F583E1C2B49}" dt="2024-06-20T18:45:37.798" v="5448" actId="2696"/>
        <pc:sldMkLst>
          <pc:docMk/>
          <pc:sldMk cId="3188066822" sldId="2134806903"/>
        </pc:sldMkLst>
      </pc:sldChg>
      <pc:sldChg chg="add del">
        <pc:chgData name="Brian Peterson" userId="31d18e3df39d937e" providerId="LiveId" clId="{C7823A92-7A21-46B6-9717-2F583E1C2B49}" dt="2024-06-20T18:06:05.880" v="3165"/>
        <pc:sldMkLst>
          <pc:docMk/>
          <pc:sldMk cId="4063159066" sldId="2134806904"/>
        </pc:sldMkLst>
      </pc:sldChg>
      <pc:sldChg chg="add">
        <pc:chgData name="Brian Peterson" userId="31d18e3df39d937e" providerId="LiveId" clId="{C7823A92-7A21-46B6-9717-2F583E1C2B49}" dt="2024-06-20T18:41:31.597" v="5272"/>
        <pc:sldMkLst>
          <pc:docMk/>
          <pc:sldMk cId="3403778392" sldId="2134807140"/>
        </pc:sldMkLst>
      </pc:sldChg>
      <pc:sldChg chg="add">
        <pc:chgData name="Brian Peterson" userId="31d18e3df39d937e" providerId="LiveId" clId="{C7823A92-7A21-46B6-9717-2F583E1C2B49}" dt="2024-06-20T18:07:52.035" v="3257"/>
        <pc:sldMkLst>
          <pc:docMk/>
          <pc:sldMk cId="2345941139" sldId="2134807326"/>
        </pc:sldMkLst>
      </pc:sldChg>
      <pc:sldChg chg="addSp delSp modSp add mod">
        <pc:chgData name="Brian Peterson" userId="31d18e3df39d937e" providerId="LiveId" clId="{C7823A92-7A21-46B6-9717-2F583E1C2B49}" dt="2024-06-20T18:46:59.173" v="5457" actId="20577"/>
        <pc:sldMkLst>
          <pc:docMk/>
          <pc:sldMk cId="3303339763" sldId="2134807327"/>
        </pc:sldMkLst>
      </pc:sldChg>
      <pc:sldChg chg="addSp delSp modSp add mod">
        <pc:chgData name="Brian Peterson" userId="31d18e3df39d937e" providerId="LiveId" clId="{C7823A92-7A21-46B6-9717-2F583E1C2B49}" dt="2024-06-20T18:10:44.229" v="3389" actId="20577"/>
        <pc:sldMkLst>
          <pc:docMk/>
          <pc:sldMk cId="1453999053" sldId="2134807328"/>
        </pc:sldMkLst>
      </pc:sldChg>
      <pc:sldChg chg="add del">
        <pc:chgData name="Brian Peterson" userId="31d18e3df39d937e" providerId="LiveId" clId="{C7823A92-7A21-46B6-9717-2F583E1C2B49}" dt="2024-06-20T18:10:13.045" v="3369"/>
        <pc:sldMkLst>
          <pc:docMk/>
          <pc:sldMk cId="905657334" sldId="2134807329"/>
        </pc:sldMkLst>
      </pc:sldChg>
      <pc:sldChg chg="addSp delSp modSp add mod">
        <pc:chgData name="Brian Peterson" userId="31d18e3df39d937e" providerId="LiveId" clId="{C7823A92-7A21-46B6-9717-2F583E1C2B49}" dt="2024-06-20T18:11:48.400" v="3417" actId="14100"/>
        <pc:sldMkLst>
          <pc:docMk/>
          <pc:sldMk cId="4267546359" sldId="2134807329"/>
        </pc:sldMkLst>
      </pc:sldChg>
      <pc:sldChg chg="addSp delSp modSp add mod">
        <pc:chgData name="Brian Peterson" userId="31d18e3df39d937e" providerId="LiveId" clId="{C7823A92-7A21-46B6-9717-2F583E1C2B49}" dt="2024-06-20T18:12:26.831" v="3428" actId="1076"/>
        <pc:sldMkLst>
          <pc:docMk/>
          <pc:sldMk cId="1878098967" sldId="2134807330"/>
        </pc:sldMkLst>
      </pc:sldChg>
      <pc:sldChg chg="addSp delSp modSp add mod">
        <pc:chgData name="Brian Peterson" userId="31d18e3df39d937e" providerId="LiveId" clId="{C7823A92-7A21-46B6-9717-2F583E1C2B49}" dt="2024-06-20T18:13:21.769" v="3530" actId="20577"/>
        <pc:sldMkLst>
          <pc:docMk/>
          <pc:sldMk cId="3863395324" sldId="2134807331"/>
        </pc:sldMkLst>
      </pc:sldChg>
      <pc:sldChg chg="addSp delSp modSp add mod">
        <pc:chgData name="Brian Peterson" userId="31d18e3df39d937e" providerId="LiveId" clId="{C7823A92-7A21-46B6-9717-2F583E1C2B49}" dt="2024-06-20T18:16:03.760" v="3654" actId="14100"/>
        <pc:sldMkLst>
          <pc:docMk/>
          <pc:sldMk cId="2328769900" sldId="2134807332"/>
        </pc:sldMkLst>
      </pc:sldChg>
      <pc:sldChg chg="modSp add mod">
        <pc:chgData name="Brian Peterson" userId="31d18e3df39d937e" providerId="LiveId" clId="{C7823A92-7A21-46B6-9717-2F583E1C2B49}" dt="2024-06-20T18:16:51.059" v="3685" actId="20577"/>
        <pc:sldMkLst>
          <pc:docMk/>
          <pc:sldMk cId="2109036069" sldId="2134807333"/>
        </pc:sldMkLst>
      </pc:sldChg>
      <pc:sldChg chg="add">
        <pc:chgData name="Brian Peterson" userId="31d18e3df39d937e" providerId="LiveId" clId="{C7823A92-7A21-46B6-9717-2F583E1C2B49}" dt="2024-06-20T18:17:08" v="3686"/>
        <pc:sldMkLst>
          <pc:docMk/>
          <pc:sldMk cId="2431018825" sldId="2134807334"/>
        </pc:sldMkLst>
      </pc:sldChg>
      <pc:sldChg chg="addSp delSp modSp add mod">
        <pc:chgData name="Brian Peterson" userId="31d18e3df39d937e" providerId="LiveId" clId="{C7823A92-7A21-46B6-9717-2F583E1C2B49}" dt="2024-06-20T18:19:43.335" v="3778" actId="20577"/>
        <pc:sldMkLst>
          <pc:docMk/>
          <pc:sldMk cId="942907536" sldId="2134807335"/>
        </pc:sldMkLst>
      </pc:sldChg>
      <pc:sldChg chg="addSp delSp modSp add mod">
        <pc:chgData name="Brian Peterson" userId="31d18e3df39d937e" providerId="LiveId" clId="{C7823A92-7A21-46B6-9717-2F583E1C2B49}" dt="2024-06-20T18:20:12.855" v="3812" actId="1036"/>
        <pc:sldMkLst>
          <pc:docMk/>
          <pc:sldMk cId="284055978" sldId="2134807336"/>
        </pc:sldMkLst>
      </pc:sldChg>
      <pc:sldChg chg="addSp delSp modSp add del mod">
        <pc:chgData name="Brian Peterson" userId="31d18e3df39d937e" providerId="LiveId" clId="{C7823A92-7A21-46B6-9717-2F583E1C2B49}" dt="2024-06-20T18:49:20.222" v="5567" actId="2696"/>
        <pc:sldMkLst>
          <pc:docMk/>
          <pc:sldMk cId="1949241051" sldId="2134807337"/>
        </pc:sldMkLst>
      </pc:sldChg>
      <pc:sldChg chg="modSp add mod">
        <pc:chgData name="Brian Peterson" userId="31d18e3df39d937e" providerId="LiveId" clId="{C7823A92-7A21-46B6-9717-2F583E1C2B49}" dt="2024-06-20T18:50:48.736" v="5585" actId="20577"/>
        <pc:sldMkLst>
          <pc:docMk/>
          <pc:sldMk cId="3748995335" sldId="2134807337"/>
        </pc:sldMkLst>
      </pc:sldChg>
      <pc:sldChg chg="addSp delSp modSp add mod">
        <pc:chgData name="Brian Peterson" userId="31d18e3df39d937e" providerId="LiveId" clId="{C7823A92-7A21-46B6-9717-2F583E1C2B49}" dt="2024-06-20T18:23:56.565" v="4008"/>
        <pc:sldMkLst>
          <pc:docMk/>
          <pc:sldMk cId="533398325" sldId="2134807338"/>
        </pc:sldMkLst>
      </pc:sldChg>
      <pc:sldChg chg="addSp delSp modSp new mod">
        <pc:chgData name="Brian Peterson" userId="31d18e3df39d937e" providerId="LiveId" clId="{C7823A92-7A21-46B6-9717-2F583E1C2B49}" dt="2024-06-20T18:26:27.002" v="4184" actId="20577"/>
        <pc:sldMkLst>
          <pc:docMk/>
          <pc:sldMk cId="3949425251" sldId="2134807339"/>
        </pc:sldMkLst>
      </pc:sldChg>
      <pc:sldChg chg="addSp delSp modSp add mod">
        <pc:chgData name="Brian Peterson" userId="31d18e3df39d937e" providerId="LiveId" clId="{C7823A92-7A21-46B6-9717-2F583E1C2B49}" dt="2024-06-20T18:28:02.790" v="4245" actId="20577"/>
        <pc:sldMkLst>
          <pc:docMk/>
          <pc:sldMk cId="118791688" sldId="2134807340"/>
        </pc:sldMkLst>
      </pc:sldChg>
      <pc:sldChg chg="addSp delSp modSp add mod">
        <pc:chgData name="Brian Peterson" userId="31d18e3df39d937e" providerId="LiveId" clId="{C7823A92-7A21-46B6-9717-2F583E1C2B49}" dt="2024-06-20T18:28:51.553" v="4256" actId="14100"/>
        <pc:sldMkLst>
          <pc:docMk/>
          <pc:sldMk cId="2943241183" sldId="2134807341"/>
        </pc:sldMkLst>
      </pc:sldChg>
      <pc:sldChg chg="addSp delSp modSp add mod">
        <pc:chgData name="Brian Peterson" userId="31d18e3df39d937e" providerId="LiveId" clId="{C7823A92-7A21-46B6-9717-2F583E1C2B49}" dt="2024-06-20T18:29:52.024" v="4305" actId="1036"/>
        <pc:sldMkLst>
          <pc:docMk/>
          <pc:sldMk cId="710207382" sldId="2134807342"/>
        </pc:sldMkLst>
      </pc:sldChg>
      <pc:sldChg chg="add del">
        <pc:chgData name="Brian Peterson" userId="31d18e3df39d937e" providerId="LiveId" clId="{C7823A92-7A21-46B6-9717-2F583E1C2B49}" dt="2024-06-20T18:29:59.929" v="4306" actId="47"/>
        <pc:sldMkLst>
          <pc:docMk/>
          <pc:sldMk cId="1226725294" sldId="2134807343"/>
        </pc:sldMkLst>
      </pc:sldChg>
      <pc:sldChg chg="addSp delSp modSp add mod">
        <pc:chgData name="Brian Peterson" userId="31d18e3df39d937e" providerId="LiveId" clId="{C7823A92-7A21-46B6-9717-2F583E1C2B49}" dt="2024-06-20T18:30:40.373" v="4363" actId="27636"/>
        <pc:sldMkLst>
          <pc:docMk/>
          <pc:sldMk cId="2198690232" sldId="2134807344"/>
        </pc:sldMkLst>
      </pc:sldChg>
      <pc:sldChg chg="modSp add mod">
        <pc:chgData name="Brian Peterson" userId="31d18e3df39d937e" providerId="LiveId" clId="{C7823A92-7A21-46B6-9717-2F583E1C2B49}" dt="2024-06-20T18:31:37.778" v="4380" actId="20577"/>
        <pc:sldMkLst>
          <pc:docMk/>
          <pc:sldMk cId="1506435403" sldId="2134807345"/>
        </pc:sldMkLst>
      </pc:sldChg>
      <pc:sldChg chg="addSp delSp modSp add mod">
        <pc:chgData name="Brian Peterson" userId="31d18e3df39d937e" providerId="LiveId" clId="{C7823A92-7A21-46B6-9717-2F583E1C2B49}" dt="2024-06-20T18:32:50.768" v="4459" actId="1036"/>
        <pc:sldMkLst>
          <pc:docMk/>
          <pc:sldMk cId="1551565104" sldId="2134807346"/>
        </pc:sldMkLst>
      </pc:sldChg>
      <pc:sldChg chg="new del">
        <pc:chgData name="Brian Peterson" userId="31d18e3df39d937e" providerId="LiveId" clId="{C7823A92-7A21-46B6-9717-2F583E1C2B49}" dt="2024-06-20T18:31:51.704" v="4382" actId="680"/>
        <pc:sldMkLst>
          <pc:docMk/>
          <pc:sldMk cId="3793236996" sldId="2134807346"/>
        </pc:sldMkLst>
      </pc:sldChg>
      <pc:sldChg chg="addSp delSp modSp new mod">
        <pc:chgData name="Brian Peterson" userId="31d18e3df39d937e" providerId="LiveId" clId="{C7823A92-7A21-46B6-9717-2F583E1C2B49}" dt="2024-06-20T18:34:29.427" v="4568" actId="1036"/>
        <pc:sldMkLst>
          <pc:docMk/>
          <pc:sldMk cId="441136597" sldId="2134807347"/>
        </pc:sldMkLst>
      </pc:sldChg>
      <pc:sldChg chg="addSp delSp modSp add mod">
        <pc:chgData name="Brian Peterson" userId="31d18e3df39d937e" providerId="LiveId" clId="{C7823A92-7A21-46B6-9717-2F583E1C2B49}" dt="2024-06-20T18:39:14.378" v="5093" actId="1038"/>
        <pc:sldMkLst>
          <pc:docMk/>
          <pc:sldMk cId="1790759478" sldId="2134807348"/>
        </pc:sldMkLst>
      </pc:sldChg>
      <pc:sldChg chg="addSp delSp modSp add mod">
        <pc:chgData name="Brian Peterson" userId="31d18e3df39d937e" providerId="LiveId" clId="{C7823A92-7A21-46B6-9717-2F583E1C2B49}" dt="2024-06-20T18:39:07.851" v="5071" actId="1035"/>
        <pc:sldMkLst>
          <pc:docMk/>
          <pc:sldMk cId="1821829421" sldId="2134807349"/>
        </pc:sldMkLst>
      </pc:sldChg>
      <pc:sldChg chg="addSp delSp modSp add mod">
        <pc:chgData name="Brian Peterson" userId="31d18e3df39d937e" providerId="LiveId" clId="{C7823A92-7A21-46B6-9717-2F583E1C2B49}" dt="2024-06-20T18:37:10.031" v="4842" actId="1036"/>
        <pc:sldMkLst>
          <pc:docMk/>
          <pc:sldMk cId="2342959921" sldId="2134807350"/>
        </pc:sldMkLst>
      </pc:sldChg>
      <pc:sldChg chg="modSp add mod">
        <pc:chgData name="Brian Peterson" userId="31d18e3df39d937e" providerId="LiveId" clId="{C7823A92-7A21-46B6-9717-2F583E1C2B49}" dt="2024-06-20T18:40:37.868" v="5238" actId="20577"/>
        <pc:sldMkLst>
          <pc:docMk/>
          <pc:sldMk cId="2024970664" sldId="2134807351"/>
        </pc:sldMkLst>
      </pc:sldChg>
      <pc:sldChg chg="addSp delSp modSp add mod">
        <pc:chgData name="Brian Peterson" userId="31d18e3df39d937e" providerId="LiveId" clId="{C7823A92-7A21-46B6-9717-2F583E1C2B49}" dt="2024-06-20T18:37:52.501" v="4934" actId="1035"/>
        <pc:sldMkLst>
          <pc:docMk/>
          <pc:sldMk cId="2329528734" sldId="2134807352"/>
        </pc:sldMkLst>
      </pc:sldChg>
      <pc:sldChg chg="addSp delSp modSp add mod">
        <pc:chgData name="Brian Peterson" userId="31d18e3df39d937e" providerId="LiveId" clId="{C7823A92-7A21-46B6-9717-2F583E1C2B49}" dt="2024-06-20T18:38:59.418" v="5065" actId="1036"/>
        <pc:sldMkLst>
          <pc:docMk/>
          <pc:sldMk cId="3347700501" sldId="2134807353"/>
        </pc:sldMkLst>
      </pc:sldChg>
      <pc:sldChg chg="modSp add mod">
        <pc:chgData name="Brian Peterson" userId="31d18e3df39d937e" providerId="LiveId" clId="{C7823A92-7A21-46B6-9717-2F583E1C2B49}" dt="2024-06-20T18:41:13.236" v="5271" actId="20577"/>
        <pc:sldMkLst>
          <pc:docMk/>
          <pc:sldMk cId="499221037" sldId="2134807354"/>
        </pc:sldMkLst>
      </pc:sldChg>
      <pc:sldChg chg="delSp modSp add mod">
        <pc:chgData name="Brian Peterson" userId="31d18e3df39d937e" providerId="LiveId" clId="{C7823A92-7A21-46B6-9717-2F583E1C2B49}" dt="2024-06-20T18:42:46.374" v="5362" actId="20577"/>
        <pc:sldMkLst>
          <pc:docMk/>
          <pc:sldMk cId="3586575617" sldId="2134807355"/>
        </pc:sldMkLst>
      </pc:sldChg>
      <pc:sldChg chg="modSp add mod">
        <pc:chgData name="Brian Peterson" userId="31d18e3df39d937e" providerId="LiveId" clId="{C7823A92-7A21-46B6-9717-2F583E1C2B49}" dt="2024-06-20T18:48:34.577" v="5566" actId="20577"/>
        <pc:sldMkLst>
          <pc:docMk/>
          <pc:sldMk cId="1064236376" sldId="2134807356"/>
        </pc:sldMkLst>
      </pc:sldChg>
      <pc:sldChg chg="addSp delSp add del mod modNotes">
        <pc:chgData name="Brian Peterson" userId="31d18e3df39d937e" providerId="LiveId" clId="{C7823A92-7A21-46B6-9717-2F583E1C2B49}" dt="2024-06-18T19:44:40.868" v="56"/>
        <pc:sldMkLst>
          <pc:docMk/>
          <pc:sldMk cId="1525103457" sldId="2134807374"/>
        </pc:sldMkLst>
      </pc:sldChg>
    </pc:docChg>
  </pc:docChgLst>
  <pc:docChgLst>
    <pc:chgData name="Brian Peterson" userId="31d18e3df39d937e" providerId="LiveId" clId="{7152A6FF-99E2-47D7-8A6D-31CB0E7D30DC}"/>
    <pc:docChg chg="undo redo custSel addSld delSld modSld sldOrd">
      <pc:chgData name="Brian Peterson" userId="31d18e3df39d937e" providerId="LiveId" clId="{7152A6FF-99E2-47D7-8A6D-31CB0E7D30DC}" dt="2024-06-23T20:38:18.864" v="3135" actId="207"/>
      <pc:docMkLst>
        <pc:docMk/>
      </pc:docMkLst>
      <pc:sldChg chg="addSp modSp add mod modTransition">
        <pc:chgData name="Brian Peterson" userId="31d18e3df39d937e" providerId="LiveId" clId="{7152A6FF-99E2-47D7-8A6D-31CB0E7D30DC}" dt="2024-06-23T07:09:36.214" v="2744" actId="1035"/>
        <pc:sldMkLst>
          <pc:docMk/>
          <pc:sldMk cId="2733864052" sldId="256"/>
        </pc:sldMkLst>
      </pc:sldChg>
      <pc:sldChg chg="modNotesTx">
        <pc:chgData name="Brian Peterson" userId="31d18e3df39d937e" providerId="LiveId" clId="{7152A6FF-99E2-47D7-8A6D-31CB0E7D30DC}" dt="2024-06-23T06:06:51.461" v="1334" actId="6549"/>
        <pc:sldMkLst>
          <pc:docMk/>
          <pc:sldMk cId="1219692131" sldId="258"/>
        </pc:sldMkLst>
      </pc:sldChg>
      <pc:sldChg chg="modSp mod">
        <pc:chgData name="Brian Peterson" userId="31d18e3df39d937e" providerId="LiveId" clId="{7152A6FF-99E2-47D7-8A6D-31CB0E7D30DC}" dt="2024-06-23T05:00:41.437" v="26" actId="207"/>
        <pc:sldMkLst>
          <pc:docMk/>
          <pc:sldMk cId="1292097222" sldId="270"/>
        </pc:sldMkLst>
      </pc:sldChg>
      <pc:sldChg chg="add modNotesTx">
        <pc:chgData name="Brian Peterson" userId="31d18e3df39d937e" providerId="LiveId" clId="{7152A6FF-99E2-47D7-8A6D-31CB0E7D30DC}" dt="2024-06-23T06:06:23.809" v="1328" actId="6549"/>
        <pc:sldMkLst>
          <pc:docMk/>
          <pc:sldMk cId="878038189" sldId="296"/>
        </pc:sldMkLst>
      </pc:sldChg>
      <pc:sldChg chg="del">
        <pc:chgData name="Brian Peterson" userId="31d18e3df39d937e" providerId="LiveId" clId="{7152A6FF-99E2-47D7-8A6D-31CB0E7D30DC}" dt="2024-06-23T05:12:50.536" v="260" actId="2696"/>
        <pc:sldMkLst>
          <pc:docMk/>
          <pc:sldMk cId="3544390853" sldId="296"/>
        </pc:sldMkLst>
      </pc:sldChg>
      <pc:sldChg chg="modNotesTx">
        <pc:chgData name="Brian Peterson" userId="31d18e3df39d937e" providerId="LiveId" clId="{7152A6FF-99E2-47D7-8A6D-31CB0E7D30DC}" dt="2024-06-23T06:06:43.033" v="1332" actId="5793"/>
        <pc:sldMkLst>
          <pc:docMk/>
          <pc:sldMk cId="121258961" sldId="2134806509"/>
        </pc:sldMkLst>
      </pc:sldChg>
      <pc:sldChg chg="del">
        <pc:chgData name="Brian Peterson" userId="31d18e3df39d937e" providerId="LiveId" clId="{7152A6FF-99E2-47D7-8A6D-31CB0E7D30DC}" dt="2024-06-23T05:00:58.334" v="27" actId="47"/>
        <pc:sldMkLst>
          <pc:docMk/>
          <pc:sldMk cId="3267944444" sldId="2134806890"/>
        </pc:sldMkLst>
      </pc:sldChg>
      <pc:sldChg chg="modSp mod">
        <pc:chgData name="Brian Peterson" userId="31d18e3df39d937e" providerId="LiveId" clId="{7152A6FF-99E2-47D7-8A6D-31CB0E7D30DC}" dt="2024-06-23T07:13:52.219" v="3112" actId="108"/>
        <pc:sldMkLst>
          <pc:docMk/>
          <pc:sldMk cId="2874708651" sldId="2134806891"/>
        </pc:sldMkLst>
      </pc:sldChg>
      <pc:sldChg chg="modNotesTx">
        <pc:chgData name="Brian Peterson" userId="31d18e3df39d937e" providerId="LiveId" clId="{7152A6FF-99E2-47D7-8A6D-31CB0E7D30DC}" dt="2024-06-23T06:06:34.891" v="1329" actId="6549"/>
        <pc:sldMkLst>
          <pc:docMk/>
          <pc:sldMk cId="2400166752" sldId="2134806893"/>
        </pc:sldMkLst>
      </pc:sldChg>
      <pc:sldChg chg="modSp mod modNotesTx">
        <pc:chgData name="Brian Peterson" userId="31d18e3df39d937e" providerId="LiveId" clId="{7152A6FF-99E2-47D7-8A6D-31CB0E7D30DC}" dt="2024-06-23T06:17:18.027" v="1378" actId="20577"/>
        <pc:sldMkLst>
          <pc:docMk/>
          <pc:sldMk cId="3929622530" sldId="2134806894"/>
        </pc:sldMkLst>
      </pc:sldChg>
      <pc:sldChg chg="addSp delSp modSp mod modNotesTx">
        <pc:chgData name="Brian Peterson" userId="31d18e3df39d937e" providerId="LiveId" clId="{7152A6FF-99E2-47D7-8A6D-31CB0E7D30DC}" dt="2024-06-23T07:04:38.763" v="2463" actId="20577"/>
        <pc:sldMkLst>
          <pc:docMk/>
          <pc:sldMk cId="1075157857" sldId="2134806895"/>
        </pc:sldMkLst>
      </pc:sldChg>
      <pc:sldChg chg="modSp add del mod ord">
        <pc:chgData name="Brian Peterson" userId="31d18e3df39d937e" providerId="LiveId" clId="{7152A6FF-99E2-47D7-8A6D-31CB0E7D30DC}" dt="2024-06-23T07:04:16.039" v="2461" actId="20577"/>
        <pc:sldMkLst>
          <pc:docMk/>
          <pc:sldMk cId="232145555" sldId="2134806896"/>
        </pc:sldMkLst>
      </pc:sldChg>
      <pc:sldChg chg="modNotesTx">
        <pc:chgData name="Brian Peterson" userId="31d18e3df39d937e" providerId="LiveId" clId="{7152A6FF-99E2-47D7-8A6D-31CB0E7D30DC}" dt="2024-06-23T06:06:15.801" v="1327" actId="6549"/>
        <pc:sldMkLst>
          <pc:docMk/>
          <pc:sldMk cId="4129245819" sldId="2134806897"/>
        </pc:sldMkLst>
      </pc:sldChg>
      <pc:sldChg chg="modSp add del mod">
        <pc:chgData name="Brian Peterson" userId="31d18e3df39d937e" providerId="LiveId" clId="{7152A6FF-99E2-47D7-8A6D-31CB0E7D30DC}" dt="2024-06-23T07:05:47.808" v="2478" actId="47"/>
        <pc:sldMkLst>
          <pc:docMk/>
          <pc:sldMk cId="1235696001" sldId="2134806899"/>
        </pc:sldMkLst>
      </pc:sldChg>
      <pc:sldChg chg="del ord modNotesTx">
        <pc:chgData name="Brian Peterson" userId="31d18e3df39d937e" providerId="LiveId" clId="{7152A6FF-99E2-47D7-8A6D-31CB0E7D30DC}" dt="2024-06-23T06:01:41.746" v="1195" actId="2696"/>
        <pc:sldMkLst>
          <pc:docMk/>
          <pc:sldMk cId="3593299387" sldId="2134806899"/>
        </pc:sldMkLst>
      </pc:sldChg>
      <pc:sldChg chg="addSp delSp modSp add del mod ord modNotesTx">
        <pc:chgData name="Brian Peterson" userId="31d18e3df39d937e" providerId="LiveId" clId="{7152A6FF-99E2-47D7-8A6D-31CB0E7D30DC}" dt="2024-06-23T06:13:42.455" v="1352" actId="47"/>
        <pc:sldMkLst>
          <pc:docMk/>
          <pc:sldMk cId="1178534262" sldId="2134806900"/>
        </pc:sldMkLst>
      </pc:sldChg>
      <pc:sldChg chg="del">
        <pc:chgData name="Brian Peterson" userId="31d18e3df39d937e" providerId="LiveId" clId="{7152A6FF-99E2-47D7-8A6D-31CB0E7D30DC}" dt="2024-06-23T06:26:05.460" v="1531" actId="47"/>
        <pc:sldMkLst>
          <pc:docMk/>
          <pc:sldMk cId="2555028127" sldId="2134806901"/>
        </pc:sldMkLst>
      </pc:sldChg>
      <pc:sldChg chg="modSp add del mod">
        <pc:chgData name="Brian Peterson" userId="31d18e3df39d937e" providerId="LiveId" clId="{7152A6FF-99E2-47D7-8A6D-31CB0E7D30DC}" dt="2024-06-23T06:24:44.321" v="1521" actId="2696"/>
        <pc:sldMkLst>
          <pc:docMk/>
          <pc:sldMk cId="256779234" sldId="2134806902"/>
        </pc:sldMkLst>
      </pc:sldChg>
      <pc:sldChg chg="modSp add mod">
        <pc:chgData name="Brian Peterson" userId="31d18e3df39d937e" providerId="LiveId" clId="{7152A6FF-99E2-47D7-8A6D-31CB0E7D30DC}" dt="2024-06-23T06:26:54.747" v="1535" actId="20577"/>
        <pc:sldMkLst>
          <pc:docMk/>
          <pc:sldMk cId="1428386985" sldId="2134806902"/>
        </pc:sldMkLst>
      </pc:sldChg>
      <pc:sldChg chg="modSp add del mod modNotesTx">
        <pc:chgData name="Brian Peterson" userId="31d18e3df39d937e" providerId="LiveId" clId="{7152A6FF-99E2-47D7-8A6D-31CB0E7D30DC}" dt="2024-06-23T06:12:27.459" v="1347" actId="2696"/>
        <pc:sldMkLst>
          <pc:docMk/>
          <pc:sldMk cId="2537483725" sldId="2134806902"/>
        </pc:sldMkLst>
      </pc:sldChg>
      <pc:sldChg chg="add del">
        <pc:chgData name="Brian Peterson" userId="31d18e3df39d937e" providerId="LiveId" clId="{7152A6FF-99E2-47D7-8A6D-31CB0E7D30DC}" dt="2024-06-23T06:01:41.746" v="1195" actId="2696"/>
        <pc:sldMkLst>
          <pc:docMk/>
          <pc:sldMk cId="3569666981" sldId="2134806902"/>
        </pc:sldMkLst>
      </pc:sldChg>
      <pc:sldChg chg="del">
        <pc:chgData name="Brian Peterson" userId="31d18e3df39d937e" providerId="LiveId" clId="{7152A6FF-99E2-47D7-8A6D-31CB0E7D30DC}" dt="2024-06-23T06:00:47.536" v="1190" actId="2696"/>
        <pc:sldMkLst>
          <pc:docMk/>
          <pc:sldMk cId="3830185284" sldId="2134806902"/>
        </pc:sldMkLst>
      </pc:sldChg>
      <pc:sldChg chg="add del modNotesTx">
        <pc:chgData name="Brian Peterson" userId="31d18e3df39d937e" providerId="LiveId" clId="{7152A6FF-99E2-47D7-8A6D-31CB0E7D30DC}" dt="2024-06-23T06:01:41.746" v="1195" actId="2696"/>
        <pc:sldMkLst>
          <pc:docMk/>
          <pc:sldMk cId="1706700940" sldId="2134806903"/>
        </pc:sldMkLst>
      </pc:sldChg>
      <pc:sldChg chg="del">
        <pc:chgData name="Brian Peterson" userId="31d18e3df39d937e" providerId="LiveId" clId="{7152A6FF-99E2-47D7-8A6D-31CB0E7D30DC}" dt="2024-06-23T06:00:47.536" v="1190" actId="2696"/>
        <pc:sldMkLst>
          <pc:docMk/>
          <pc:sldMk cId="2111354631" sldId="2134806903"/>
        </pc:sldMkLst>
      </pc:sldChg>
      <pc:sldChg chg="modSp add del mod">
        <pc:chgData name="Brian Peterson" userId="31d18e3df39d937e" providerId="LiveId" clId="{7152A6FF-99E2-47D7-8A6D-31CB0E7D30DC}" dt="2024-06-23T06:24:44.321" v="1521" actId="2696"/>
        <pc:sldMkLst>
          <pc:docMk/>
          <pc:sldMk cId="2494951651" sldId="2134806903"/>
        </pc:sldMkLst>
      </pc:sldChg>
      <pc:sldChg chg="modSp add del mod modNotesTx">
        <pc:chgData name="Brian Peterson" userId="31d18e3df39d937e" providerId="LiveId" clId="{7152A6FF-99E2-47D7-8A6D-31CB0E7D30DC}" dt="2024-06-23T06:12:27.459" v="1347" actId="2696"/>
        <pc:sldMkLst>
          <pc:docMk/>
          <pc:sldMk cId="3331938149" sldId="2134806903"/>
        </pc:sldMkLst>
      </pc:sldChg>
      <pc:sldChg chg="modSp add mod">
        <pc:chgData name="Brian Peterson" userId="31d18e3df39d937e" providerId="LiveId" clId="{7152A6FF-99E2-47D7-8A6D-31CB0E7D30DC}" dt="2024-06-23T06:27:15.517" v="1536"/>
        <pc:sldMkLst>
          <pc:docMk/>
          <pc:sldMk cId="4035646486" sldId="2134806903"/>
        </pc:sldMkLst>
      </pc:sldChg>
      <pc:sldChg chg="ord">
        <pc:chgData name="Brian Peterson" userId="31d18e3df39d937e" providerId="LiveId" clId="{7152A6FF-99E2-47D7-8A6D-31CB0E7D30DC}" dt="2024-06-23T06:12:10.040" v="1346"/>
        <pc:sldMkLst>
          <pc:docMk/>
          <pc:sldMk cId="2345941139" sldId="2134807326"/>
        </pc:sldMkLst>
      </pc:sldChg>
      <pc:sldChg chg="modSp mod ord modNotesTx">
        <pc:chgData name="Brian Peterson" userId="31d18e3df39d937e" providerId="LiveId" clId="{7152A6FF-99E2-47D7-8A6D-31CB0E7D30DC}" dt="2024-06-23T07:06:13.224" v="2494" actId="20577"/>
        <pc:sldMkLst>
          <pc:docMk/>
          <pc:sldMk cId="3303339763" sldId="2134807327"/>
        </pc:sldMkLst>
      </pc:sldChg>
      <pc:sldChg chg="del">
        <pc:chgData name="Brian Peterson" userId="31d18e3df39d937e" providerId="LiveId" clId="{7152A6FF-99E2-47D7-8A6D-31CB0E7D30DC}" dt="2024-06-23T06:09:21.654" v="1341" actId="47"/>
        <pc:sldMkLst>
          <pc:docMk/>
          <pc:sldMk cId="1453999053" sldId="2134807328"/>
        </pc:sldMkLst>
      </pc:sldChg>
      <pc:sldChg chg="modSp mod modNotesTx">
        <pc:chgData name="Brian Peterson" userId="31d18e3df39d937e" providerId="LiveId" clId="{7152A6FF-99E2-47D7-8A6D-31CB0E7D30DC}" dt="2024-06-23T07:06:41.673" v="2503" actId="20577"/>
        <pc:sldMkLst>
          <pc:docMk/>
          <pc:sldMk cId="4267546359" sldId="2134807329"/>
        </pc:sldMkLst>
      </pc:sldChg>
      <pc:sldChg chg="modSp mod modNotesTx">
        <pc:chgData name="Brian Peterson" userId="31d18e3df39d937e" providerId="LiveId" clId="{7152A6FF-99E2-47D7-8A6D-31CB0E7D30DC}" dt="2024-06-23T07:07:07.895" v="2530" actId="20577"/>
        <pc:sldMkLst>
          <pc:docMk/>
          <pc:sldMk cId="1878098967" sldId="2134807330"/>
        </pc:sldMkLst>
      </pc:sldChg>
      <pc:sldChg chg="modSp mod modNotesTx">
        <pc:chgData name="Brian Peterson" userId="31d18e3df39d937e" providerId="LiveId" clId="{7152A6FF-99E2-47D7-8A6D-31CB0E7D30DC}" dt="2024-06-23T06:24:09.876" v="1520" actId="6549"/>
        <pc:sldMkLst>
          <pc:docMk/>
          <pc:sldMk cId="3863395324" sldId="2134807331"/>
        </pc:sldMkLst>
      </pc:sldChg>
      <pc:sldChg chg="del">
        <pc:chgData name="Brian Peterson" userId="31d18e3df39d937e" providerId="LiveId" clId="{7152A6FF-99E2-47D7-8A6D-31CB0E7D30DC}" dt="2024-06-23T06:25:06.670" v="1523" actId="47"/>
        <pc:sldMkLst>
          <pc:docMk/>
          <pc:sldMk cId="2328769900" sldId="2134807332"/>
        </pc:sldMkLst>
      </pc:sldChg>
      <pc:sldChg chg="modSp add mod">
        <pc:chgData name="Brian Peterson" userId="31d18e3df39d937e" providerId="LiveId" clId="{7152A6FF-99E2-47D7-8A6D-31CB0E7D30DC}" dt="2024-06-23T06:41:11.854" v="1742" actId="20577"/>
        <pc:sldMkLst>
          <pc:docMk/>
          <pc:sldMk cId="1098871848" sldId="2134807333"/>
        </pc:sldMkLst>
      </pc:sldChg>
      <pc:sldChg chg="modSp del mod">
        <pc:chgData name="Brian Peterson" userId="31d18e3df39d937e" providerId="LiveId" clId="{7152A6FF-99E2-47D7-8A6D-31CB0E7D30DC}" dt="2024-06-23T06:25:25.960" v="1528" actId="2696"/>
        <pc:sldMkLst>
          <pc:docMk/>
          <pc:sldMk cId="2109036069" sldId="2134807333"/>
        </pc:sldMkLst>
      </pc:sldChg>
      <pc:sldChg chg="addSp modSp mod modNotesTx">
        <pc:chgData name="Brian Peterson" userId="31d18e3df39d937e" providerId="LiveId" clId="{7152A6FF-99E2-47D7-8A6D-31CB0E7D30DC}" dt="2024-06-23T06:30:05.020" v="1574" actId="1037"/>
        <pc:sldMkLst>
          <pc:docMk/>
          <pc:sldMk cId="942907536" sldId="2134807335"/>
        </pc:sldMkLst>
      </pc:sldChg>
      <pc:sldChg chg="modSp mod ord modNotesTx">
        <pc:chgData name="Brian Peterson" userId="31d18e3df39d937e" providerId="LiveId" clId="{7152A6FF-99E2-47D7-8A6D-31CB0E7D30DC}" dt="2024-06-23T06:19:34.659" v="1489" actId="20577"/>
        <pc:sldMkLst>
          <pc:docMk/>
          <pc:sldMk cId="3748995335" sldId="2134807337"/>
        </pc:sldMkLst>
      </pc:sldChg>
      <pc:sldChg chg="modNotesTx">
        <pc:chgData name="Brian Peterson" userId="31d18e3df39d937e" providerId="LiveId" clId="{7152A6FF-99E2-47D7-8A6D-31CB0E7D30DC}" dt="2024-06-23T06:30:24.704" v="1575" actId="6549"/>
        <pc:sldMkLst>
          <pc:docMk/>
          <pc:sldMk cId="533398325" sldId="2134807338"/>
        </pc:sldMkLst>
      </pc:sldChg>
      <pc:sldChg chg="del">
        <pc:chgData name="Brian Peterson" userId="31d18e3df39d937e" providerId="LiveId" clId="{7152A6FF-99E2-47D7-8A6D-31CB0E7D30DC}" dt="2024-06-23T06:30:37.863" v="1576" actId="47"/>
        <pc:sldMkLst>
          <pc:docMk/>
          <pc:sldMk cId="3949425251" sldId="2134807339"/>
        </pc:sldMkLst>
      </pc:sldChg>
      <pc:sldChg chg="addSp delSp modSp mod modNotesTx">
        <pc:chgData name="Brian Peterson" userId="31d18e3df39d937e" providerId="LiveId" clId="{7152A6FF-99E2-47D7-8A6D-31CB0E7D30DC}" dt="2024-06-23T06:49:01.793" v="1952" actId="6549"/>
        <pc:sldMkLst>
          <pc:docMk/>
          <pc:sldMk cId="118791688" sldId="2134807340"/>
        </pc:sldMkLst>
      </pc:sldChg>
      <pc:sldChg chg="modNotesTx">
        <pc:chgData name="Brian Peterson" userId="31d18e3df39d937e" providerId="LiveId" clId="{7152A6FF-99E2-47D7-8A6D-31CB0E7D30DC}" dt="2024-06-23T06:48:57.527" v="1951" actId="6549"/>
        <pc:sldMkLst>
          <pc:docMk/>
          <pc:sldMk cId="2943241183" sldId="2134807341"/>
        </pc:sldMkLst>
      </pc:sldChg>
      <pc:sldChg chg="modNotesTx">
        <pc:chgData name="Brian Peterson" userId="31d18e3df39d937e" providerId="LiveId" clId="{7152A6FF-99E2-47D7-8A6D-31CB0E7D30DC}" dt="2024-06-23T06:48:53.967" v="1950" actId="6549"/>
        <pc:sldMkLst>
          <pc:docMk/>
          <pc:sldMk cId="710207382" sldId="2134807342"/>
        </pc:sldMkLst>
      </pc:sldChg>
      <pc:sldChg chg="modNotesTx">
        <pc:chgData name="Brian Peterson" userId="31d18e3df39d937e" providerId="LiveId" clId="{7152A6FF-99E2-47D7-8A6D-31CB0E7D30DC}" dt="2024-06-23T06:49:07.554" v="1953" actId="6549"/>
        <pc:sldMkLst>
          <pc:docMk/>
          <pc:sldMk cId="2198690232" sldId="2134807344"/>
        </pc:sldMkLst>
      </pc:sldChg>
      <pc:sldChg chg="addSp modSp mod">
        <pc:chgData name="Brian Peterson" userId="31d18e3df39d937e" providerId="LiveId" clId="{7152A6FF-99E2-47D7-8A6D-31CB0E7D30DC}" dt="2024-06-23T07:10:43.736" v="2746" actId="207"/>
        <pc:sldMkLst>
          <pc:docMk/>
          <pc:sldMk cId="1551565104" sldId="2134807346"/>
        </pc:sldMkLst>
      </pc:sldChg>
      <pc:sldChg chg="addSp modSp mod">
        <pc:chgData name="Brian Peterson" userId="31d18e3df39d937e" providerId="LiveId" clId="{7152A6FF-99E2-47D7-8A6D-31CB0E7D30DC}" dt="2024-06-23T07:11:06.831" v="2768" actId="1038"/>
        <pc:sldMkLst>
          <pc:docMk/>
          <pc:sldMk cId="441136597" sldId="2134807347"/>
        </pc:sldMkLst>
      </pc:sldChg>
      <pc:sldChg chg="addSp modSp mod">
        <pc:chgData name="Brian Peterson" userId="31d18e3df39d937e" providerId="LiveId" clId="{7152A6FF-99E2-47D7-8A6D-31CB0E7D30DC}" dt="2024-06-23T07:12:33.583" v="3105" actId="1035"/>
        <pc:sldMkLst>
          <pc:docMk/>
          <pc:sldMk cId="1821829421" sldId="2134807349"/>
        </pc:sldMkLst>
      </pc:sldChg>
      <pc:sldChg chg="del">
        <pc:chgData name="Brian Peterson" userId="31d18e3df39d937e" providerId="LiveId" clId="{7152A6FF-99E2-47D7-8A6D-31CB0E7D30DC}" dt="2024-06-23T06:58:22.960" v="2042" actId="47"/>
        <pc:sldMkLst>
          <pc:docMk/>
          <pc:sldMk cId="2024970664" sldId="2134807351"/>
        </pc:sldMkLst>
      </pc:sldChg>
      <pc:sldChg chg="addSp modSp mod">
        <pc:chgData name="Brian Peterson" userId="31d18e3df39d937e" providerId="LiveId" clId="{7152A6FF-99E2-47D7-8A6D-31CB0E7D30DC}" dt="2024-06-23T07:11:41.400" v="2909" actId="1035"/>
        <pc:sldMkLst>
          <pc:docMk/>
          <pc:sldMk cId="2329528734" sldId="2134807352"/>
        </pc:sldMkLst>
      </pc:sldChg>
      <pc:sldChg chg="addSp modSp mod">
        <pc:chgData name="Brian Peterson" userId="31d18e3df39d937e" providerId="LiveId" clId="{7152A6FF-99E2-47D7-8A6D-31CB0E7D30DC}" dt="2024-06-23T07:12:03.355" v="2997" actId="1038"/>
        <pc:sldMkLst>
          <pc:docMk/>
          <pc:sldMk cId="3347700501" sldId="2134807353"/>
        </pc:sldMkLst>
      </pc:sldChg>
      <pc:sldChg chg="del">
        <pc:chgData name="Brian Peterson" userId="31d18e3df39d937e" providerId="LiveId" clId="{7152A6FF-99E2-47D7-8A6D-31CB0E7D30DC}" dt="2024-06-23T06:58:24.557" v="2043" actId="47"/>
        <pc:sldMkLst>
          <pc:docMk/>
          <pc:sldMk cId="499221037" sldId="2134807354"/>
        </pc:sldMkLst>
      </pc:sldChg>
      <pc:sldChg chg="modSp add mod">
        <pc:chgData name="Brian Peterson" userId="31d18e3df39d937e" providerId="LiveId" clId="{7152A6FF-99E2-47D7-8A6D-31CB0E7D30DC}" dt="2024-06-23T05:09:41.480" v="78" actId="20577"/>
        <pc:sldMkLst>
          <pc:docMk/>
          <pc:sldMk cId="2460236980" sldId="2134807357"/>
        </pc:sldMkLst>
      </pc:sldChg>
      <pc:sldChg chg="modSp add mod modNotesTx">
        <pc:chgData name="Brian Peterson" userId="31d18e3df39d937e" providerId="LiveId" clId="{7152A6FF-99E2-47D7-8A6D-31CB0E7D30DC}" dt="2024-06-23T07:03:53.833" v="2458"/>
        <pc:sldMkLst>
          <pc:docMk/>
          <pc:sldMk cId="1319567191" sldId="2134807358"/>
        </pc:sldMkLst>
      </pc:sldChg>
      <pc:sldChg chg="addSp delSp modSp add mod">
        <pc:chgData name="Brian Peterson" userId="31d18e3df39d937e" providerId="LiveId" clId="{7152A6FF-99E2-47D7-8A6D-31CB0E7D30DC}" dt="2024-06-23T07:05:04.976" v="2467" actId="20577"/>
        <pc:sldMkLst>
          <pc:docMk/>
          <pc:sldMk cId="645638507" sldId="2134807359"/>
        </pc:sldMkLst>
      </pc:sldChg>
      <pc:sldChg chg="add del">
        <pc:chgData name="Brian Peterson" userId="31d18e3df39d937e" providerId="LiveId" clId="{7152A6FF-99E2-47D7-8A6D-31CB0E7D30DC}" dt="2024-06-23T05:12:47.112" v="259"/>
        <pc:sldMkLst>
          <pc:docMk/>
          <pc:sldMk cId="4277929456" sldId="2134807359"/>
        </pc:sldMkLst>
      </pc:sldChg>
      <pc:sldChg chg="addSp delSp modSp add del mod ord">
        <pc:chgData name="Brian Peterson" userId="31d18e3df39d937e" providerId="LiveId" clId="{7152A6FF-99E2-47D7-8A6D-31CB0E7D30DC}" dt="2024-06-23T06:04:14.007" v="1206" actId="2696"/>
        <pc:sldMkLst>
          <pc:docMk/>
          <pc:sldMk cId="422299692" sldId="2134807360"/>
        </pc:sldMkLst>
      </pc:sldChg>
      <pc:sldChg chg="modSp add mod">
        <pc:chgData name="Brian Peterson" userId="31d18e3df39d937e" providerId="LiveId" clId="{7152A6FF-99E2-47D7-8A6D-31CB0E7D30DC}" dt="2024-06-23T07:05:14.087" v="2477" actId="20577"/>
        <pc:sldMkLst>
          <pc:docMk/>
          <pc:sldMk cId="1615651673" sldId="2134807360"/>
        </pc:sldMkLst>
      </pc:sldChg>
      <pc:sldChg chg="add del">
        <pc:chgData name="Brian Peterson" userId="31d18e3df39d937e" providerId="LiveId" clId="{7152A6FF-99E2-47D7-8A6D-31CB0E7D30DC}" dt="2024-06-23T05:42:30.057" v="1014" actId="47"/>
        <pc:sldMkLst>
          <pc:docMk/>
          <pc:sldMk cId="252836667" sldId="2134807361"/>
        </pc:sldMkLst>
      </pc:sldChg>
      <pc:sldChg chg="modSp add mod">
        <pc:chgData name="Brian Peterson" userId="31d18e3df39d937e" providerId="LiveId" clId="{7152A6FF-99E2-47D7-8A6D-31CB0E7D30DC}" dt="2024-06-23T05:57:18.918" v="1134" actId="400"/>
        <pc:sldMkLst>
          <pc:docMk/>
          <pc:sldMk cId="1781008529" sldId="2134807361"/>
        </pc:sldMkLst>
      </pc:sldChg>
      <pc:sldChg chg="addSp modSp add mod">
        <pc:chgData name="Brian Peterson" userId="31d18e3df39d937e" providerId="LiveId" clId="{7152A6FF-99E2-47D7-8A6D-31CB0E7D30DC}" dt="2024-06-23T20:38:18.864" v="3135" actId="207"/>
        <pc:sldMkLst>
          <pc:docMk/>
          <pc:sldMk cId="2403413219" sldId="2134807362"/>
        </pc:sldMkLst>
      </pc:sldChg>
      <pc:sldChg chg="add">
        <pc:chgData name="Brian Peterson" userId="31d18e3df39d937e" providerId="LiveId" clId="{7152A6FF-99E2-47D7-8A6D-31CB0E7D30DC}" dt="2024-06-23T06:10:24.224" v="1344"/>
        <pc:sldMkLst>
          <pc:docMk/>
          <pc:sldMk cId="2161938106" sldId="2134807363"/>
        </pc:sldMkLst>
      </pc:sldChg>
      <pc:sldChg chg="modSp new del mod">
        <pc:chgData name="Brian Peterson" userId="31d18e3df39d937e" providerId="LiveId" clId="{7152A6FF-99E2-47D7-8A6D-31CB0E7D30DC}" dt="2024-06-23T06:01:05.473" v="1192" actId="47"/>
        <pc:sldMkLst>
          <pc:docMk/>
          <pc:sldMk cId="2731242848" sldId="2134807363"/>
        </pc:sldMkLst>
      </pc:sldChg>
      <pc:sldChg chg="add">
        <pc:chgData name="Brian Peterson" userId="31d18e3df39d937e" providerId="LiveId" clId="{7152A6FF-99E2-47D7-8A6D-31CB0E7D30DC}" dt="2024-06-23T06:24:48.172" v="1522"/>
        <pc:sldMkLst>
          <pc:docMk/>
          <pc:sldMk cId="3033240086" sldId="2134807364"/>
        </pc:sldMkLst>
      </pc:sldChg>
      <pc:sldChg chg="add del">
        <pc:chgData name="Brian Peterson" userId="31d18e3df39d937e" providerId="LiveId" clId="{7152A6FF-99E2-47D7-8A6D-31CB0E7D30DC}" dt="2024-06-23T06:24:44.321" v="1521" actId="2696"/>
        <pc:sldMkLst>
          <pc:docMk/>
          <pc:sldMk cId="3860306282" sldId="2134807364"/>
        </pc:sldMkLst>
      </pc:sldChg>
      <pc:sldChg chg="modSp add mod modNotesTx">
        <pc:chgData name="Brian Peterson" userId="31d18e3df39d937e" providerId="LiveId" clId="{7152A6FF-99E2-47D7-8A6D-31CB0E7D30DC}" dt="2024-06-23T07:03:59.977" v="2459" actId="20577"/>
        <pc:sldMkLst>
          <pc:docMk/>
          <pc:sldMk cId="2336643600" sldId="2134807365"/>
        </pc:sldMkLst>
      </pc:sldChg>
      <pc:sldChg chg="add del">
        <pc:chgData name="Brian Peterson" userId="31d18e3df39d937e" providerId="LiveId" clId="{7152A6FF-99E2-47D7-8A6D-31CB0E7D30DC}" dt="2024-06-23T06:47:58.055" v="1946" actId="47"/>
        <pc:sldMkLst>
          <pc:docMk/>
          <pc:sldMk cId="3507220131" sldId="2134807366"/>
        </pc:sldMkLst>
      </pc:sldChg>
    </pc:docChg>
  </pc:docChgLst>
  <pc:docChgLst>
    <pc:chgData name="Brian Peterson" userId="31d18e3df39d937e" providerId="LiveId" clId="{198A9470-A9A8-4F4D-9363-B9637DA45682}"/>
    <pc:docChg chg="custSel modSld">
      <pc:chgData name="Brian Peterson" userId="31d18e3df39d937e" providerId="LiveId" clId="{198A9470-A9A8-4F4D-9363-B9637DA45682}" dt="2024-10-07T03:59:24.090" v="17" actId="20577"/>
      <pc:docMkLst>
        <pc:docMk/>
      </pc:docMkLst>
      <pc:sldChg chg="modSp mod">
        <pc:chgData name="Brian Peterson" userId="31d18e3df39d937e" providerId="LiveId" clId="{198A9470-A9A8-4F4D-9363-B9637DA45682}" dt="2024-10-07T03:58:18.834" v="3" actId="20577"/>
        <pc:sldMkLst>
          <pc:docMk/>
          <pc:sldMk cId="1292097222" sldId="270"/>
        </pc:sldMkLst>
      </pc:sldChg>
      <pc:sldChg chg="modSp mod">
        <pc:chgData name="Brian Peterson" userId="31d18e3df39d937e" providerId="LiveId" clId="{198A9470-A9A8-4F4D-9363-B9637DA45682}" dt="2024-10-07T03:58:48.013" v="6" actId="313"/>
        <pc:sldMkLst>
          <pc:docMk/>
          <pc:sldMk cId="2874708651" sldId="2134806891"/>
        </pc:sldMkLst>
      </pc:sldChg>
      <pc:sldChg chg="modSp mod">
        <pc:chgData name="Brian Peterson" userId="31d18e3df39d937e" providerId="LiveId" clId="{198A9470-A9A8-4F4D-9363-B9637DA45682}" dt="2024-10-07T03:59:05.066" v="8" actId="20577"/>
        <pc:sldMkLst>
          <pc:docMk/>
          <pc:sldMk cId="1075157857" sldId="2134806895"/>
        </pc:sldMkLst>
      </pc:sldChg>
      <pc:sldChg chg="modSp mod">
        <pc:chgData name="Brian Peterson" userId="31d18e3df39d937e" providerId="LiveId" clId="{198A9470-A9A8-4F4D-9363-B9637DA45682}" dt="2024-10-07T03:59:24.090" v="17" actId="20577"/>
        <pc:sldMkLst>
          <pc:docMk/>
          <pc:sldMk cId="232145555" sldId="2134806896"/>
        </pc:sldMkLst>
      </pc:sldChg>
      <pc:sldChg chg="modSp mod">
        <pc:chgData name="Brian Peterson" userId="31d18e3df39d937e" providerId="LiveId" clId="{198A9470-A9A8-4F4D-9363-B9637DA45682}" dt="2024-10-07T03:59:17.032" v="16" actId="20577"/>
        <pc:sldMkLst>
          <pc:docMk/>
          <pc:sldMk cId="937645726" sldId="2134807344"/>
        </pc:sldMkLst>
      </pc:sldChg>
      <pc:sldChg chg="modSp">
        <pc:chgData name="Brian Peterson" userId="31d18e3df39d937e" providerId="LiveId" clId="{198A9470-A9A8-4F4D-9363-B9637DA45682}" dt="2024-10-07T03:58:04.185" v="0"/>
        <pc:sldMkLst>
          <pc:docMk/>
          <pc:sldMk cId="1319567191" sldId="2134807358"/>
        </pc:sldMkLst>
      </pc:sldChg>
      <pc:sldChg chg="modSp">
        <pc:chgData name="Brian Peterson" userId="31d18e3df39d937e" providerId="LiveId" clId="{198A9470-A9A8-4F4D-9363-B9637DA45682}" dt="2024-10-07T03:58:04.185" v="0"/>
        <pc:sldMkLst>
          <pc:docMk/>
          <pc:sldMk cId="2336643600" sldId="2134807365"/>
        </pc:sldMkLst>
      </pc:sldChg>
    </pc:docChg>
  </pc:docChgLst>
  <pc:docChgLst>
    <pc:chgData name="Brian Peterson" userId="31d18e3df39d937e" providerId="LiveId" clId="{EAAE2C7E-E753-4E9E-B747-116938B1F6CE}"/>
    <pc:docChg chg="undo redo custSel addSld delSld modSld">
      <pc:chgData name="Brian Peterson" userId="31d18e3df39d937e" providerId="LiveId" clId="{EAAE2C7E-E753-4E9E-B747-116938B1F6CE}" dt="2024-10-28T19:31:11.753" v="5166" actId="20577"/>
      <pc:docMkLst>
        <pc:docMk/>
      </pc:docMkLst>
      <pc:sldChg chg="addSp modSp add mod modTransition">
        <pc:chgData name="Brian Peterson" userId="31d18e3df39d937e" providerId="LiveId" clId="{EAAE2C7E-E753-4E9E-B747-116938B1F6CE}" dt="2024-10-16T19:48:07.338" v="2792" actId="33524"/>
        <pc:sldMkLst>
          <pc:docMk/>
          <pc:sldMk cId="787119636" sldId="256"/>
        </pc:sldMkLst>
      </pc:sldChg>
      <pc:sldChg chg="modSp mod">
        <pc:chgData name="Brian Peterson" userId="31d18e3df39d937e" providerId="LiveId" clId="{EAAE2C7E-E753-4E9E-B747-116938B1F6CE}" dt="2024-10-15T03:53:53.950" v="7" actId="20577"/>
        <pc:sldMkLst>
          <pc:docMk/>
          <pc:sldMk cId="1292097222" sldId="270"/>
        </pc:sldMkLst>
      </pc:sldChg>
      <pc:sldChg chg="add del">
        <pc:chgData name="Brian Peterson" userId="31d18e3df39d937e" providerId="LiveId" clId="{EAAE2C7E-E753-4E9E-B747-116938B1F6CE}" dt="2024-10-15T05:22:10.862" v="1646" actId="47"/>
        <pc:sldMkLst>
          <pc:docMk/>
          <pc:sldMk cId="0" sldId="2134806618"/>
        </pc:sldMkLst>
      </pc:sldChg>
      <pc:sldChg chg="modSp mod">
        <pc:chgData name="Brian Peterson" userId="31d18e3df39d937e" providerId="LiveId" clId="{EAAE2C7E-E753-4E9E-B747-116938B1F6CE}" dt="2024-10-15T05:05:55.583" v="1163" actId="20577"/>
        <pc:sldMkLst>
          <pc:docMk/>
          <pc:sldMk cId="2874708651" sldId="2134806891"/>
        </pc:sldMkLst>
      </pc:sldChg>
      <pc:sldChg chg="modSp del mod">
        <pc:chgData name="Brian Peterson" userId="31d18e3df39d937e" providerId="LiveId" clId="{EAAE2C7E-E753-4E9E-B747-116938B1F6CE}" dt="2024-10-15T03:57:45.116" v="92" actId="47"/>
        <pc:sldMkLst>
          <pc:docMk/>
          <pc:sldMk cId="1075157857" sldId="2134806895"/>
        </pc:sldMkLst>
      </pc:sldChg>
      <pc:sldChg chg="modSp mod">
        <pc:chgData name="Brian Peterson" userId="31d18e3df39d937e" providerId="LiveId" clId="{EAAE2C7E-E753-4E9E-B747-116938B1F6CE}" dt="2024-10-21T19:15:53.988" v="2874" actId="108"/>
        <pc:sldMkLst>
          <pc:docMk/>
          <pc:sldMk cId="232145555" sldId="2134806896"/>
        </pc:sldMkLst>
      </pc:sldChg>
      <pc:sldChg chg="del">
        <pc:chgData name="Brian Peterson" userId="31d18e3df39d937e" providerId="LiveId" clId="{EAAE2C7E-E753-4E9E-B747-116938B1F6CE}" dt="2024-10-15T05:22:08.475" v="1644" actId="47"/>
        <pc:sldMkLst>
          <pc:docMk/>
          <pc:sldMk cId="1797140310" sldId="2134806900"/>
        </pc:sldMkLst>
      </pc:sldChg>
      <pc:sldChg chg="del">
        <pc:chgData name="Brian Peterson" userId="31d18e3df39d937e" providerId="LiveId" clId="{EAAE2C7E-E753-4E9E-B747-116938B1F6CE}" dt="2024-10-15T05:22:01.772" v="1635" actId="2696"/>
        <pc:sldMkLst>
          <pc:docMk/>
          <pc:sldMk cId="1906946635" sldId="2134806902"/>
        </pc:sldMkLst>
      </pc:sldChg>
      <pc:sldChg chg="add">
        <pc:chgData name="Brian Peterson" userId="31d18e3df39d937e" providerId="LiveId" clId="{EAAE2C7E-E753-4E9E-B747-116938B1F6CE}" dt="2024-10-15T05:23:25.651" v="1647"/>
        <pc:sldMkLst>
          <pc:docMk/>
          <pc:sldMk cId="2228419526" sldId="2134806902"/>
        </pc:sldMkLst>
      </pc:sldChg>
      <pc:sldChg chg="del">
        <pc:chgData name="Brian Peterson" userId="31d18e3df39d937e" providerId="LiveId" clId="{EAAE2C7E-E753-4E9E-B747-116938B1F6CE}" dt="2024-10-15T05:22:01.772" v="1635" actId="2696"/>
        <pc:sldMkLst>
          <pc:docMk/>
          <pc:sldMk cId="1680471042" sldId="2134806903"/>
        </pc:sldMkLst>
      </pc:sldChg>
      <pc:sldChg chg="add">
        <pc:chgData name="Brian Peterson" userId="31d18e3df39d937e" providerId="LiveId" clId="{EAAE2C7E-E753-4E9E-B747-116938B1F6CE}" dt="2024-10-15T05:23:25.651" v="1647"/>
        <pc:sldMkLst>
          <pc:docMk/>
          <pc:sldMk cId="3302954811" sldId="2134806903"/>
        </pc:sldMkLst>
      </pc:sldChg>
      <pc:sldChg chg="modSp mod">
        <pc:chgData name="Brian Peterson" userId="31d18e3df39d937e" providerId="LiveId" clId="{EAAE2C7E-E753-4E9E-B747-116938B1F6CE}" dt="2024-10-21T19:49:08.174" v="3881" actId="20577"/>
        <pc:sldMkLst>
          <pc:docMk/>
          <pc:sldMk cId="4267546359" sldId="2134807329"/>
        </pc:sldMkLst>
      </pc:sldChg>
      <pc:sldChg chg="modSp del mod">
        <pc:chgData name="Brian Peterson" userId="31d18e3df39d937e" providerId="LiveId" clId="{EAAE2C7E-E753-4E9E-B747-116938B1F6CE}" dt="2024-10-21T19:54:54.967" v="3882" actId="47"/>
        <pc:sldMkLst>
          <pc:docMk/>
          <pc:sldMk cId="2328769900" sldId="2134807332"/>
        </pc:sldMkLst>
      </pc:sldChg>
      <pc:sldChg chg="modSp mod">
        <pc:chgData name="Brian Peterson" userId="31d18e3df39d937e" providerId="LiveId" clId="{EAAE2C7E-E753-4E9E-B747-116938B1F6CE}" dt="2024-10-28T19:09:32.040" v="5070" actId="207"/>
        <pc:sldMkLst>
          <pc:docMk/>
          <pc:sldMk cId="118791688" sldId="2134807340"/>
        </pc:sldMkLst>
      </pc:sldChg>
      <pc:sldChg chg="add del">
        <pc:chgData name="Brian Peterson" userId="31d18e3df39d937e" providerId="LiveId" clId="{EAAE2C7E-E753-4E9E-B747-116938B1F6CE}" dt="2024-10-28T03:59:17.842" v="5039" actId="47"/>
        <pc:sldMkLst>
          <pc:docMk/>
          <pc:sldMk cId="937645726" sldId="2134807344"/>
        </pc:sldMkLst>
      </pc:sldChg>
      <pc:sldChg chg="modSp mod">
        <pc:chgData name="Brian Peterson" userId="31d18e3df39d937e" providerId="LiveId" clId="{EAAE2C7E-E753-4E9E-B747-116938B1F6CE}" dt="2024-10-28T03:45:02.210" v="3914" actId="20577"/>
        <pc:sldMkLst>
          <pc:docMk/>
          <pc:sldMk cId="1319567191" sldId="2134807358"/>
        </pc:sldMkLst>
      </pc:sldChg>
      <pc:sldChg chg="modSp mod">
        <pc:chgData name="Brian Peterson" userId="31d18e3df39d937e" providerId="LiveId" clId="{EAAE2C7E-E753-4E9E-B747-116938B1F6CE}" dt="2024-10-21T19:28:47.213" v="3129" actId="948"/>
        <pc:sldMkLst>
          <pc:docMk/>
          <pc:sldMk cId="645638507" sldId="2134807359"/>
        </pc:sldMkLst>
      </pc:sldChg>
      <pc:sldChg chg="modSp mod">
        <pc:chgData name="Brian Peterson" userId="31d18e3df39d937e" providerId="LiveId" clId="{EAAE2C7E-E753-4E9E-B747-116938B1F6CE}" dt="2024-10-21T19:34:25.900" v="3543" actId="20577"/>
        <pc:sldMkLst>
          <pc:docMk/>
          <pc:sldMk cId="1615651673" sldId="2134807360"/>
        </pc:sldMkLst>
      </pc:sldChg>
      <pc:sldChg chg="modSp mod">
        <pc:chgData name="Brian Peterson" userId="31d18e3df39d937e" providerId="LiveId" clId="{EAAE2C7E-E753-4E9E-B747-116938B1F6CE}" dt="2024-10-21T19:47:06.363" v="3853"/>
        <pc:sldMkLst>
          <pc:docMk/>
          <pc:sldMk cId="2161938106" sldId="2134807363"/>
        </pc:sldMkLst>
      </pc:sldChg>
      <pc:sldChg chg="modSp mod">
        <pc:chgData name="Brian Peterson" userId="31d18e3df39d937e" providerId="LiveId" clId="{EAAE2C7E-E753-4E9E-B747-116938B1F6CE}" dt="2024-10-28T19:31:11.753" v="5166" actId="20577"/>
        <pc:sldMkLst>
          <pc:docMk/>
          <pc:sldMk cId="2336643600" sldId="2134807365"/>
        </pc:sldMkLst>
      </pc:sldChg>
      <pc:sldChg chg="del">
        <pc:chgData name="Brian Peterson" userId="31d18e3df39d937e" providerId="LiveId" clId="{EAAE2C7E-E753-4E9E-B747-116938B1F6CE}" dt="2024-10-15T05:21:53.722" v="1634" actId="47"/>
        <pc:sldMkLst>
          <pc:docMk/>
          <pc:sldMk cId="4050749657" sldId="2134807367"/>
        </pc:sldMkLst>
      </pc:sldChg>
      <pc:sldChg chg="add">
        <pc:chgData name="Brian Peterson" userId="31d18e3df39d937e" providerId="LiveId" clId="{EAAE2C7E-E753-4E9E-B747-116938B1F6CE}" dt="2024-10-15T05:23:25.651" v="1647"/>
        <pc:sldMkLst>
          <pc:docMk/>
          <pc:sldMk cId="3667389589" sldId="2134807373"/>
        </pc:sldMkLst>
      </pc:sldChg>
      <pc:sldChg chg="del">
        <pc:chgData name="Brian Peterson" userId="31d18e3df39d937e" providerId="LiveId" clId="{EAAE2C7E-E753-4E9E-B747-116938B1F6CE}" dt="2024-10-15T05:22:01.772" v="1635" actId="2696"/>
        <pc:sldMkLst>
          <pc:docMk/>
          <pc:sldMk cId="4252815604" sldId="2134807373"/>
        </pc:sldMkLst>
      </pc:sldChg>
      <pc:sldChg chg="del">
        <pc:chgData name="Brian Peterson" userId="31d18e3df39d937e" providerId="LiveId" clId="{EAAE2C7E-E753-4E9E-B747-116938B1F6CE}" dt="2024-10-15T05:22:03.859" v="1636" actId="47"/>
        <pc:sldMkLst>
          <pc:docMk/>
          <pc:sldMk cId="3765107603" sldId="2134807385"/>
        </pc:sldMkLst>
      </pc:sldChg>
      <pc:sldChg chg="modNotesTx">
        <pc:chgData name="Brian Peterson" userId="31d18e3df39d937e" providerId="LiveId" clId="{EAAE2C7E-E753-4E9E-B747-116938B1F6CE}" dt="2024-10-15T04:54:42.325" v="783" actId="20577"/>
        <pc:sldMkLst>
          <pc:docMk/>
          <pc:sldMk cId="1240215709" sldId="2134807391"/>
        </pc:sldMkLst>
      </pc:sldChg>
      <pc:sldChg chg="modSp mod">
        <pc:chgData name="Brian Peterson" userId="31d18e3df39d937e" providerId="LiveId" clId="{EAAE2C7E-E753-4E9E-B747-116938B1F6CE}" dt="2024-10-21T19:36:19.340" v="3628" actId="20577"/>
        <pc:sldMkLst>
          <pc:docMk/>
          <pc:sldMk cId="1626037044" sldId="2134807400"/>
        </pc:sldMkLst>
      </pc:sldChg>
      <pc:sldChg chg="del">
        <pc:chgData name="Brian Peterson" userId="31d18e3df39d937e" providerId="LiveId" clId="{EAAE2C7E-E753-4E9E-B747-116938B1F6CE}" dt="2024-10-28T03:59:27.702" v="5040" actId="47"/>
        <pc:sldMkLst>
          <pc:docMk/>
          <pc:sldMk cId="457917763" sldId="2134807404"/>
        </pc:sldMkLst>
      </pc:sldChg>
      <pc:sldChg chg="del">
        <pc:chgData name="Brian Peterson" userId="31d18e3df39d937e" providerId="LiveId" clId="{EAAE2C7E-E753-4E9E-B747-116938B1F6CE}" dt="2024-10-15T05:22:05.694" v="1640" actId="47"/>
        <pc:sldMkLst>
          <pc:docMk/>
          <pc:sldMk cId="4127427039" sldId="2134807405"/>
        </pc:sldMkLst>
      </pc:sldChg>
      <pc:sldChg chg="del">
        <pc:chgData name="Brian Peterson" userId="31d18e3df39d937e" providerId="LiveId" clId="{EAAE2C7E-E753-4E9E-B747-116938B1F6CE}" dt="2024-10-15T05:22:06.369" v="1641" actId="47"/>
        <pc:sldMkLst>
          <pc:docMk/>
          <pc:sldMk cId="299339339" sldId="2134807406"/>
        </pc:sldMkLst>
      </pc:sldChg>
      <pc:sldChg chg="del">
        <pc:chgData name="Brian Peterson" userId="31d18e3df39d937e" providerId="LiveId" clId="{EAAE2C7E-E753-4E9E-B747-116938B1F6CE}" dt="2024-10-15T05:22:06.872" v="1642" actId="47"/>
        <pc:sldMkLst>
          <pc:docMk/>
          <pc:sldMk cId="516760482" sldId="2134807407"/>
        </pc:sldMkLst>
      </pc:sldChg>
      <pc:sldChg chg="del">
        <pc:chgData name="Brian Peterson" userId="31d18e3df39d937e" providerId="LiveId" clId="{EAAE2C7E-E753-4E9E-B747-116938B1F6CE}" dt="2024-10-15T05:22:07.365" v="1643" actId="47"/>
        <pc:sldMkLst>
          <pc:docMk/>
          <pc:sldMk cId="3752442703" sldId="2134807408"/>
        </pc:sldMkLst>
      </pc:sldChg>
      <pc:sldChg chg="modSp add mod">
        <pc:chgData name="Brian Peterson" userId="31d18e3df39d937e" providerId="LiveId" clId="{EAAE2C7E-E753-4E9E-B747-116938B1F6CE}" dt="2024-10-28T19:23:37.167" v="5094" actId="20577"/>
        <pc:sldMkLst>
          <pc:docMk/>
          <pc:sldMk cId="912155951" sldId="2134807411"/>
        </pc:sldMkLst>
      </pc:sldChg>
      <pc:sldChg chg="addSp delSp modSp del mod modNotesTx">
        <pc:chgData name="Brian Peterson" userId="31d18e3df39d937e" providerId="LiveId" clId="{EAAE2C7E-E753-4E9E-B747-116938B1F6CE}" dt="2024-10-15T04:20:04.410" v="365" actId="2696"/>
        <pc:sldMkLst>
          <pc:docMk/>
          <pc:sldMk cId="1294768593" sldId="2134807411"/>
        </pc:sldMkLst>
      </pc:sldChg>
      <pc:sldChg chg="del">
        <pc:chgData name="Brian Peterson" userId="31d18e3df39d937e" providerId="LiveId" clId="{EAAE2C7E-E753-4E9E-B747-116938B1F6CE}" dt="2024-10-15T05:21:51.556" v="1633" actId="47"/>
        <pc:sldMkLst>
          <pc:docMk/>
          <pc:sldMk cId="3401613200" sldId="2134807413"/>
        </pc:sldMkLst>
      </pc:sldChg>
      <pc:sldChg chg="del">
        <pc:chgData name="Brian Peterson" userId="31d18e3df39d937e" providerId="LiveId" clId="{EAAE2C7E-E753-4E9E-B747-116938B1F6CE}" dt="2024-10-15T05:22:04.626" v="1637" actId="47"/>
        <pc:sldMkLst>
          <pc:docMk/>
          <pc:sldMk cId="3333860444" sldId="2134807416"/>
        </pc:sldMkLst>
      </pc:sldChg>
      <pc:sldChg chg="del">
        <pc:chgData name="Brian Peterson" userId="31d18e3df39d937e" providerId="LiveId" clId="{EAAE2C7E-E753-4E9E-B747-116938B1F6CE}" dt="2024-10-15T05:22:04.940" v="1638" actId="47"/>
        <pc:sldMkLst>
          <pc:docMk/>
          <pc:sldMk cId="4223400196" sldId="2134807417"/>
        </pc:sldMkLst>
      </pc:sldChg>
      <pc:sldChg chg="del">
        <pc:chgData name="Brian Peterson" userId="31d18e3df39d937e" providerId="LiveId" clId="{EAAE2C7E-E753-4E9E-B747-116938B1F6CE}" dt="2024-10-15T05:22:05.285" v="1639" actId="47"/>
        <pc:sldMkLst>
          <pc:docMk/>
          <pc:sldMk cId="1813922009" sldId="2134807418"/>
        </pc:sldMkLst>
      </pc:sldChg>
      <pc:sldChg chg="add">
        <pc:chgData name="Brian Peterson" userId="31d18e3df39d937e" providerId="LiveId" clId="{EAAE2C7E-E753-4E9E-B747-116938B1F6CE}" dt="2024-10-15T04:20:11.329" v="366"/>
        <pc:sldMkLst>
          <pc:docMk/>
          <pc:sldMk cId="2098082710" sldId="2134807421"/>
        </pc:sldMkLst>
      </pc:sldChg>
      <pc:sldChg chg="modSp add del mod modNotesTx">
        <pc:chgData name="Brian Peterson" userId="31d18e3df39d937e" providerId="LiveId" clId="{EAAE2C7E-E753-4E9E-B747-116938B1F6CE}" dt="2024-10-15T04:20:04.410" v="365" actId="2696"/>
        <pc:sldMkLst>
          <pc:docMk/>
          <pc:sldMk cId="3157384314" sldId="2134807421"/>
        </pc:sldMkLst>
      </pc:sldChg>
      <pc:sldChg chg="add del">
        <pc:chgData name="Brian Peterson" userId="31d18e3df39d937e" providerId="LiveId" clId="{EAAE2C7E-E753-4E9E-B747-116938B1F6CE}" dt="2024-10-28T19:10:07.075" v="5071" actId="47"/>
        <pc:sldMkLst>
          <pc:docMk/>
          <pc:sldMk cId="3289309284" sldId="2134807422"/>
        </pc:sldMkLst>
      </pc:sldChg>
      <pc:sldChg chg="modSp add del mod modNotesTx">
        <pc:chgData name="Brian Peterson" userId="31d18e3df39d937e" providerId="LiveId" clId="{EAAE2C7E-E753-4E9E-B747-116938B1F6CE}" dt="2024-10-15T04:20:04.410" v="365" actId="2696"/>
        <pc:sldMkLst>
          <pc:docMk/>
          <pc:sldMk cId="1755478507" sldId="2134807423"/>
        </pc:sldMkLst>
      </pc:sldChg>
      <pc:sldChg chg="add">
        <pc:chgData name="Brian Peterson" userId="31d18e3df39d937e" providerId="LiveId" clId="{EAAE2C7E-E753-4E9E-B747-116938B1F6CE}" dt="2024-10-15T04:20:11.329" v="366"/>
        <pc:sldMkLst>
          <pc:docMk/>
          <pc:sldMk cId="2166197440" sldId="2134807423"/>
        </pc:sldMkLst>
      </pc:sldChg>
      <pc:sldChg chg="modSp add mod modNotesTx">
        <pc:chgData name="Brian Peterson" userId="31d18e3df39d937e" providerId="LiveId" clId="{EAAE2C7E-E753-4E9E-B747-116938B1F6CE}" dt="2024-10-15T04:21:10.964" v="383" actId="20577"/>
        <pc:sldMkLst>
          <pc:docMk/>
          <pc:sldMk cId="3470928367" sldId="2134807424"/>
        </pc:sldMkLst>
      </pc:sldChg>
      <pc:sldChg chg="modSp new mod">
        <pc:chgData name="Brian Peterson" userId="31d18e3df39d937e" providerId="LiveId" clId="{EAAE2C7E-E753-4E9E-B747-116938B1F6CE}" dt="2024-10-28T19:10:31.807" v="5077" actId="20577"/>
        <pc:sldMkLst>
          <pc:docMk/>
          <pc:sldMk cId="983933146" sldId="2134807425"/>
        </pc:sldMkLst>
      </pc:sldChg>
      <pc:sldChg chg="modSp add mod">
        <pc:chgData name="Brian Peterson" userId="31d18e3df39d937e" providerId="LiveId" clId="{EAAE2C7E-E753-4E9E-B747-116938B1F6CE}" dt="2024-10-28T19:10:43.862" v="5081" actId="20577"/>
        <pc:sldMkLst>
          <pc:docMk/>
          <pc:sldMk cId="749114572" sldId="2134807426"/>
        </pc:sldMkLst>
      </pc:sldChg>
      <pc:sldChg chg="add del">
        <pc:chgData name="Brian Peterson" userId="31d18e3df39d937e" providerId="LiveId" clId="{EAAE2C7E-E753-4E9E-B747-116938B1F6CE}" dt="2024-10-15T04:35:30.079" v="522" actId="47"/>
        <pc:sldMkLst>
          <pc:docMk/>
          <pc:sldMk cId="2963885481" sldId="2134807427"/>
        </pc:sldMkLst>
      </pc:sldChg>
      <pc:sldChg chg="modSp add mod">
        <pc:chgData name="Brian Peterson" userId="31d18e3df39d937e" providerId="LiveId" clId="{EAAE2C7E-E753-4E9E-B747-116938B1F6CE}" dt="2024-10-28T19:10:55.254" v="5085" actId="20577"/>
        <pc:sldMkLst>
          <pc:docMk/>
          <pc:sldMk cId="4232520570" sldId="2134807427"/>
        </pc:sldMkLst>
      </pc:sldChg>
      <pc:sldChg chg="modSp add mod">
        <pc:chgData name="Brian Peterson" userId="31d18e3df39d937e" providerId="LiveId" clId="{EAAE2C7E-E753-4E9E-B747-116938B1F6CE}" dt="2024-10-28T19:11:04.589" v="5089" actId="20577"/>
        <pc:sldMkLst>
          <pc:docMk/>
          <pc:sldMk cId="237606987" sldId="2134807428"/>
        </pc:sldMkLst>
      </pc:sldChg>
      <pc:sldChg chg="modSp add mod">
        <pc:chgData name="Brian Peterson" userId="31d18e3df39d937e" providerId="LiveId" clId="{EAAE2C7E-E753-4E9E-B747-116938B1F6CE}" dt="2024-10-15T04:44:20.677" v="683" actId="20577"/>
        <pc:sldMkLst>
          <pc:docMk/>
          <pc:sldMk cId="3180458084" sldId="2134807429"/>
        </pc:sldMkLst>
      </pc:sldChg>
      <pc:sldChg chg="modSp add mod">
        <pc:chgData name="Brian Peterson" userId="31d18e3df39d937e" providerId="LiveId" clId="{EAAE2C7E-E753-4E9E-B747-116938B1F6CE}" dt="2024-10-21T19:20:20.505" v="2910" actId="20577"/>
        <pc:sldMkLst>
          <pc:docMk/>
          <pc:sldMk cId="954145337" sldId="2134807430"/>
        </pc:sldMkLst>
      </pc:sldChg>
      <pc:sldChg chg="add del">
        <pc:chgData name="Brian Peterson" userId="31d18e3df39d937e" providerId="LiveId" clId="{EAAE2C7E-E753-4E9E-B747-116938B1F6CE}" dt="2024-10-15T05:11:12.974" v="1309" actId="47"/>
        <pc:sldMkLst>
          <pc:docMk/>
          <pc:sldMk cId="554018734" sldId="2134807431"/>
        </pc:sldMkLst>
      </pc:sldChg>
      <pc:sldChg chg="modSp add mod">
        <pc:chgData name="Brian Peterson" userId="31d18e3df39d937e" providerId="LiveId" clId="{EAAE2C7E-E753-4E9E-B747-116938B1F6CE}" dt="2024-10-15T05:35:29.147" v="2345" actId="20577"/>
        <pc:sldMkLst>
          <pc:docMk/>
          <pc:sldMk cId="3631387072" sldId="2134807431"/>
        </pc:sldMkLst>
      </pc:sldChg>
      <pc:sldChg chg="modSp add mod">
        <pc:chgData name="Brian Peterson" userId="31d18e3df39d937e" providerId="LiveId" clId="{EAAE2C7E-E753-4E9E-B747-116938B1F6CE}" dt="2024-10-15T05:36:37.936" v="2378" actId="207"/>
        <pc:sldMkLst>
          <pc:docMk/>
          <pc:sldMk cId="772997641" sldId="2134807432"/>
        </pc:sldMkLst>
      </pc:sldChg>
      <pc:sldChg chg="modSp add mod">
        <pc:chgData name="Brian Peterson" userId="31d18e3df39d937e" providerId="LiveId" clId="{EAAE2C7E-E753-4E9E-B747-116938B1F6CE}" dt="2024-10-15T05:37:40.721" v="2397" actId="255"/>
        <pc:sldMkLst>
          <pc:docMk/>
          <pc:sldMk cId="2233917311" sldId="2134807433"/>
        </pc:sldMkLst>
      </pc:sldChg>
      <pc:sldChg chg="modSp new del mod">
        <pc:chgData name="Brian Peterson" userId="31d18e3df39d937e" providerId="LiveId" clId="{EAAE2C7E-E753-4E9E-B747-116938B1F6CE}" dt="2024-10-28T03:54:59.447" v="4599" actId="47"/>
        <pc:sldMkLst>
          <pc:docMk/>
          <pc:sldMk cId="1180448695" sldId="2134807434"/>
        </pc:sldMkLst>
      </pc:sldChg>
      <pc:sldChg chg="addSp delSp modSp add mod modNotesTx">
        <pc:chgData name="Brian Peterson" userId="31d18e3df39d937e" providerId="LiveId" clId="{EAAE2C7E-E753-4E9E-B747-116938B1F6CE}" dt="2024-10-28T03:57:48.248" v="5036" actId="20577"/>
        <pc:sldMkLst>
          <pc:docMk/>
          <pc:sldMk cId="4070842785" sldId="2134807435"/>
        </pc:sldMkLst>
      </pc:sldChg>
    </pc:docChg>
  </pc:docChgLst>
  <pc:docChgLst>
    <pc:chgData name="Brian Peterson" userId="31d18e3df39d937e" providerId="LiveId" clId="{BB18FC1C-A824-4484-938D-2543DC5267A6}"/>
    <pc:docChg chg="undo custSel addSld delSld modSld sldOrd">
      <pc:chgData name="Brian Peterson" userId="31d18e3df39d937e" providerId="LiveId" clId="{BB18FC1C-A824-4484-938D-2543DC5267A6}" dt="2024-11-18T03:37:14.420" v="117" actId="47"/>
      <pc:docMkLst>
        <pc:docMk/>
      </pc:docMkLst>
      <pc:sldChg chg="addSp delSp modSp mod">
        <pc:chgData name="Brian Peterson" userId="31d18e3df39d937e" providerId="LiveId" clId="{BB18FC1C-A824-4484-938D-2543DC5267A6}" dt="2024-11-18T03:20:56.102" v="116" actId="20577"/>
        <pc:sldMkLst>
          <pc:docMk/>
          <pc:sldMk cId="2228419526" sldId="2134806902"/>
        </pc:sldMkLst>
      </pc:sldChg>
      <pc:sldChg chg="modSp mod">
        <pc:chgData name="Brian Peterson" userId="31d18e3df39d937e" providerId="LiveId" clId="{BB18FC1C-A824-4484-938D-2543DC5267A6}" dt="2024-11-18T03:12:17.822" v="7" actId="20577"/>
        <pc:sldMkLst>
          <pc:docMk/>
          <pc:sldMk cId="3863395324" sldId="2134807331"/>
        </pc:sldMkLst>
      </pc:sldChg>
      <pc:sldChg chg="modSp mod">
        <pc:chgData name="Brian Peterson" userId="31d18e3df39d937e" providerId="LiveId" clId="{BB18FC1C-A824-4484-938D-2543DC5267A6}" dt="2024-11-18T03:13:35.569" v="8" actId="20577"/>
        <pc:sldMkLst>
          <pc:docMk/>
          <pc:sldMk cId="1098871848" sldId="2134807333"/>
        </pc:sldMkLst>
      </pc:sldChg>
      <pc:sldChg chg="ord">
        <pc:chgData name="Brian Peterson" userId="31d18e3df39d937e" providerId="LiveId" clId="{BB18FC1C-A824-4484-938D-2543DC5267A6}" dt="2024-11-18T01:02:46.847" v="1"/>
        <pc:sldMkLst>
          <pc:docMk/>
          <pc:sldMk cId="2380293241" sldId="2134807392"/>
        </pc:sldMkLst>
      </pc:sldChg>
      <pc:sldChg chg="del">
        <pc:chgData name="Brian Peterson" userId="31d18e3df39d937e" providerId="LiveId" clId="{BB18FC1C-A824-4484-938D-2543DC5267A6}" dt="2024-11-18T01:07:35.487" v="3" actId="47"/>
        <pc:sldMkLst>
          <pc:docMk/>
          <pc:sldMk cId="300707049" sldId="2134807397"/>
        </pc:sldMkLst>
      </pc:sldChg>
      <pc:sldChg chg="del">
        <pc:chgData name="Brian Peterson" userId="31d18e3df39d937e" providerId="LiveId" clId="{BB18FC1C-A824-4484-938D-2543DC5267A6}" dt="2024-11-18T03:37:14.420" v="117" actId="47"/>
        <pc:sldMkLst>
          <pc:docMk/>
          <pc:sldMk cId="3186920083" sldId="2134807402"/>
        </pc:sldMkLst>
      </pc:sldChg>
      <pc:sldChg chg="del">
        <pc:chgData name="Brian Peterson" userId="31d18e3df39d937e" providerId="LiveId" clId="{BB18FC1C-A824-4484-938D-2543DC5267A6}" dt="2024-11-18T03:15:43.714" v="10" actId="47"/>
        <pc:sldMkLst>
          <pc:docMk/>
          <pc:sldMk cId="1396732201" sldId="2134807420"/>
        </pc:sldMkLst>
      </pc:sldChg>
      <pc:sldChg chg="del">
        <pc:chgData name="Brian Peterson" userId="31d18e3df39d937e" providerId="LiveId" clId="{BB18FC1C-A824-4484-938D-2543DC5267A6}" dt="2024-11-18T03:17:41.802" v="21" actId="47"/>
        <pc:sldMkLst>
          <pc:docMk/>
          <pc:sldMk cId="4070842785" sldId="2134807435"/>
        </pc:sldMkLst>
      </pc:sldChg>
      <pc:sldChg chg="add ord">
        <pc:chgData name="Brian Peterson" userId="31d18e3df39d937e" providerId="LiveId" clId="{BB18FC1C-A824-4484-938D-2543DC5267A6}" dt="2024-11-18T02:56:27.978" v="6"/>
        <pc:sldMkLst>
          <pc:docMk/>
          <pc:sldMk cId="3585621458" sldId="2134807436"/>
        </pc:sldMkLst>
      </pc:sldChg>
      <pc:sldChg chg="add">
        <pc:chgData name="Brian Peterson" userId="31d18e3df39d937e" providerId="LiveId" clId="{BB18FC1C-A824-4484-938D-2543DC5267A6}" dt="2024-11-18T02:56:05.364" v="4"/>
        <pc:sldMkLst>
          <pc:docMk/>
          <pc:sldMk cId="1207073944" sldId="2134807437"/>
        </pc:sldMkLst>
      </pc:sldChg>
      <pc:sldChg chg="add del">
        <pc:chgData name="Brian Peterson" userId="31d18e3df39d937e" providerId="LiveId" clId="{BB18FC1C-A824-4484-938D-2543DC5267A6}" dt="2024-11-18T03:15:47.030" v="12" actId="47"/>
        <pc:sldMkLst>
          <pc:docMk/>
          <pc:sldMk cId="3741383571" sldId="2134807438"/>
        </pc:sldMkLst>
      </pc:sldChg>
    </pc:docChg>
  </pc:docChgLst>
  <pc:docChgLst>
    <pc:chgData name="Brian Peterson" userId="31d18e3df39d937e" providerId="LiveId" clId="{3A0DE6BF-E1AA-438D-A95D-2044E57A12B8}"/>
    <pc:docChg chg="undo custSel addSld delSld modSld sldOrd">
      <pc:chgData name="Brian Peterson" userId="31d18e3df39d937e" providerId="LiveId" clId="{3A0DE6BF-E1AA-438D-A95D-2044E57A12B8}" dt="2024-10-07T03:56:23.422" v="2710" actId="700"/>
      <pc:docMkLst>
        <pc:docMk/>
      </pc:docMkLst>
      <pc:sldChg chg="del">
        <pc:chgData name="Brian Peterson" userId="31d18e3df39d937e" providerId="LiveId" clId="{3A0DE6BF-E1AA-438D-A95D-2044E57A12B8}" dt="2024-10-04T17:42:51.882" v="172" actId="47"/>
        <pc:sldMkLst>
          <pc:docMk/>
          <pc:sldMk cId="1219692131" sldId="258"/>
        </pc:sldMkLst>
      </pc:sldChg>
      <pc:sldChg chg="addSp delSp modSp mod">
        <pc:chgData name="Brian Peterson" userId="31d18e3df39d937e" providerId="LiveId" clId="{3A0DE6BF-E1AA-438D-A95D-2044E57A12B8}" dt="2024-10-04T17:24:42.211" v="48"/>
        <pc:sldMkLst>
          <pc:docMk/>
          <pc:sldMk cId="1292097222" sldId="270"/>
        </pc:sldMkLst>
      </pc:sldChg>
      <pc:sldChg chg="del">
        <pc:chgData name="Brian Peterson" userId="31d18e3df39d937e" providerId="LiveId" clId="{3A0DE6BF-E1AA-438D-A95D-2044E57A12B8}" dt="2024-10-04T18:04:04.138" v="208" actId="47"/>
        <pc:sldMkLst>
          <pc:docMk/>
          <pc:sldMk cId="878038189" sldId="296"/>
        </pc:sldMkLst>
      </pc:sldChg>
      <pc:sldChg chg="modSp mod modNotesTx">
        <pc:chgData name="Brian Peterson" userId="31d18e3df39d937e" providerId="LiveId" clId="{3A0DE6BF-E1AA-438D-A95D-2044E57A12B8}" dt="2024-10-06T15:30:31.356" v="1938"/>
        <pc:sldMkLst>
          <pc:docMk/>
          <pc:sldMk cId="3358424046" sldId="399"/>
        </pc:sldMkLst>
      </pc:sldChg>
      <pc:sldChg chg="del">
        <pc:chgData name="Brian Peterson" userId="31d18e3df39d937e" providerId="LiveId" clId="{3A0DE6BF-E1AA-438D-A95D-2044E57A12B8}" dt="2024-10-04T17:44:30.234" v="174" actId="47"/>
        <pc:sldMkLst>
          <pc:docMk/>
          <pc:sldMk cId="121258961" sldId="2134806509"/>
        </pc:sldMkLst>
      </pc:sldChg>
      <pc:sldChg chg="modNotesTx">
        <pc:chgData name="Brian Peterson" userId="31d18e3df39d937e" providerId="LiveId" clId="{3A0DE6BF-E1AA-438D-A95D-2044E57A12B8}" dt="2024-10-06T15:32:43.377" v="1939"/>
        <pc:sldMkLst>
          <pc:docMk/>
          <pc:sldMk cId="1631318890" sldId="2134806598"/>
        </pc:sldMkLst>
      </pc:sldChg>
      <pc:sldChg chg="add">
        <pc:chgData name="Brian Peterson" userId="31d18e3df39d937e" providerId="LiveId" clId="{3A0DE6BF-E1AA-438D-A95D-2044E57A12B8}" dt="2024-10-06T15:36:44.203" v="1940"/>
        <pc:sldMkLst>
          <pc:docMk/>
          <pc:sldMk cId="0" sldId="2134806618"/>
        </pc:sldMkLst>
      </pc:sldChg>
      <pc:sldChg chg="modNotesTx">
        <pc:chgData name="Brian Peterson" userId="31d18e3df39d937e" providerId="LiveId" clId="{3A0DE6BF-E1AA-438D-A95D-2044E57A12B8}" dt="2024-10-06T15:29:22.542" v="1936"/>
        <pc:sldMkLst>
          <pc:docMk/>
          <pc:sldMk cId="4047990674" sldId="2134806886"/>
        </pc:sldMkLst>
      </pc:sldChg>
      <pc:sldChg chg="modSp mod">
        <pc:chgData name="Brian Peterson" userId="31d18e3df39d937e" providerId="LiveId" clId="{3A0DE6BF-E1AA-438D-A95D-2044E57A12B8}" dt="2024-10-07T03:22:29.400" v="2144" actId="20577"/>
        <pc:sldMkLst>
          <pc:docMk/>
          <pc:sldMk cId="2874708651" sldId="2134806891"/>
        </pc:sldMkLst>
      </pc:sldChg>
      <pc:sldChg chg="del">
        <pc:chgData name="Brian Peterson" userId="31d18e3df39d937e" providerId="LiveId" clId="{3A0DE6BF-E1AA-438D-A95D-2044E57A12B8}" dt="2024-10-04T17:44:52.769" v="176" actId="47"/>
        <pc:sldMkLst>
          <pc:docMk/>
          <pc:sldMk cId="2400166752" sldId="2134806893"/>
        </pc:sldMkLst>
      </pc:sldChg>
      <pc:sldChg chg="modNotesTx">
        <pc:chgData name="Brian Peterson" userId="31d18e3df39d937e" providerId="LiveId" clId="{3A0DE6BF-E1AA-438D-A95D-2044E57A12B8}" dt="2024-10-05T07:11:35.252" v="909" actId="313"/>
        <pc:sldMkLst>
          <pc:docMk/>
          <pc:sldMk cId="3929622530" sldId="2134806894"/>
        </pc:sldMkLst>
      </pc:sldChg>
      <pc:sldChg chg="del">
        <pc:chgData name="Brian Peterson" userId="31d18e3df39d937e" providerId="LiveId" clId="{3A0DE6BF-E1AA-438D-A95D-2044E57A12B8}" dt="2024-10-04T18:08:08.938" v="210" actId="47"/>
        <pc:sldMkLst>
          <pc:docMk/>
          <pc:sldMk cId="4129245819" sldId="2134806897"/>
        </pc:sldMkLst>
      </pc:sldChg>
      <pc:sldChg chg="add">
        <pc:chgData name="Brian Peterson" userId="31d18e3df39d937e" providerId="LiveId" clId="{3A0DE6BF-E1AA-438D-A95D-2044E57A12B8}" dt="2024-10-06T14:59:48.327" v="1933"/>
        <pc:sldMkLst>
          <pc:docMk/>
          <pc:sldMk cId="1797140310" sldId="2134806900"/>
        </pc:sldMkLst>
      </pc:sldChg>
      <pc:sldChg chg="modNotesTx">
        <pc:chgData name="Brian Peterson" userId="31d18e3df39d937e" providerId="LiveId" clId="{3A0DE6BF-E1AA-438D-A95D-2044E57A12B8}" dt="2024-10-06T05:26:09.246" v="1895"/>
        <pc:sldMkLst>
          <pc:docMk/>
          <pc:sldMk cId="1906946635" sldId="2134806902"/>
        </pc:sldMkLst>
      </pc:sldChg>
      <pc:sldChg chg="modSp mod modNotesTx">
        <pc:chgData name="Brian Peterson" userId="31d18e3df39d937e" providerId="LiveId" clId="{3A0DE6BF-E1AA-438D-A95D-2044E57A12B8}" dt="2024-10-06T05:32:17.671" v="1898" actId="20577"/>
        <pc:sldMkLst>
          <pc:docMk/>
          <pc:sldMk cId="1680471042" sldId="2134806903"/>
        </pc:sldMkLst>
      </pc:sldChg>
      <pc:sldChg chg="modSp del mod">
        <pc:chgData name="Brian Peterson" userId="31d18e3df39d937e" providerId="LiveId" clId="{3A0DE6BF-E1AA-438D-A95D-2044E57A12B8}" dt="2024-10-07T03:41:48.348" v="2297" actId="47"/>
        <pc:sldMkLst>
          <pc:docMk/>
          <pc:sldMk cId="1192338215" sldId="2134807024"/>
        </pc:sldMkLst>
      </pc:sldChg>
      <pc:sldChg chg="del">
        <pc:chgData name="Brian Peterson" userId="31d18e3df39d937e" providerId="LiveId" clId="{3A0DE6BF-E1AA-438D-A95D-2044E57A12B8}" dt="2024-10-04T18:12:54.823" v="215" actId="47"/>
        <pc:sldMkLst>
          <pc:docMk/>
          <pc:sldMk cId="2345941139" sldId="2134807326"/>
        </pc:sldMkLst>
      </pc:sldChg>
      <pc:sldChg chg="addSp delSp mod modNotesTx">
        <pc:chgData name="Brian Peterson" userId="31d18e3df39d937e" providerId="LiveId" clId="{3A0DE6BF-E1AA-438D-A95D-2044E57A12B8}" dt="2024-10-05T06:54:21.950" v="223"/>
        <pc:sldMkLst>
          <pc:docMk/>
          <pc:sldMk cId="3303339763" sldId="2134807327"/>
        </pc:sldMkLst>
      </pc:sldChg>
      <pc:sldChg chg="modSp mod modNotesTx">
        <pc:chgData name="Brian Peterson" userId="31d18e3df39d937e" providerId="LiveId" clId="{3A0DE6BF-E1AA-438D-A95D-2044E57A12B8}" dt="2024-10-06T03:58:18.364" v="925"/>
        <pc:sldMkLst>
          <pc:docMk/>
          <pc:sldMk cId="4267546359" sldId="2134807329"/>
        </pc:sldMkLst>
      </pc:sldChg>
      <pc:sldChg chg="modSp mod modNotesTx">
        <pc:chgData name="Brian Peterson" userId="31d18e3df39d937e" providerId="LiveId" clId="{3A0DE6BF-E1AA-438D-A95D-2044E57A12B8}" dt="2024-10-07T03:14:02.632" v="2124" actId="13926"/>
        <pc:sldMkLst>
          <pc:docMk/>
          <pc:sldMk cId="1878098967" sldId="2134807330"/>
        </pc:sldMkLst>
      </pc:sldChg>
      <pc:sldChg chg="modNotesTx">
        <pc:chgData name="Brian Peterson" userId="31d18e3df39d937e" providerId="LiveId" clId="{3A0DE6BF-E1AA-438D-A95D-2044E57A12B8}" dt="2024-10-06T04:02:29.254" v="1059"/>
        <pc:sldMkLst>
          <pc:docMk/>
          <pc:sldMk cId="3863395324" sldId="2134807331"/>
        </pc:sldMkLst>
      </pc:sldChg>
      <pc:sldChg chg="add ord">
        <pc:chgData name="Brian Peterson" userId="31d18e3df39d937e" providerId="LiveId" clId="{3A0DE6BF-E1AA-438D-A95D-2044E57A12B8}" dt="2024-10-07T03:14:35.212" v="2126"/>
        <pc:sldMkLst>
          <pc:docMk/>
          <pc:sldMk cId="2328769900" sldId="2134807332"/>
        </pc:sldMkLst>
      </pc:sldChg>
      <pc:sldChg chg="modSp mod modNotesTx">
        <pc:chgData name="Brian Peterson" userId="31d18e3df39d937e" providerId="LiveId" clId="{3A0DE6BF-E1AA-438D-A95D-2044E57A12B8}" dt="2024-10-06T04:36:08.733" v="1890" actId="20577"/>
        <pc:sldMkLst>
          <pc:docMk/>
          <pc:sldMk cId="1098871848" sldId="2134807333"/>
        </pc:sldMkLst>
      </pc:sldChg>
      <pc:sldChg chg="modSp mod modClrScheme chgLayout modNotesTx">
        <pc:chgData name="Brian Peterson" userId="31d18e3df39d937e" providerId="LiveId" clId="{3A0DE6BF-E1AA-438D-A95D-2044E57A12B8}" dt="2024-10-07T03:55:55.618" v="2707" actId="121"/>
        <pc:sldMkLst>
          <pc:docMk/>
          <pc:sldMk cId="2431018825" sldId="2134807334"/>
        </pc:sldMkLst>
      </pc:sldChg>
      <pc:sldChg chg="modNotesTx">
        <pc:chgData name="Brian Peterson" userId="31d18e3df39d937e" providerId="LiveId" clId="{3A0DE6BF-E1AA-438D-A95D-2044E57A12B8}" dt="2024-10-06T13:47:56.183" v="1901"/>
        <pc:sldMkLst>
          <pc:docMk/>
          <pc:sldMk cId="942907536" sldId="2134807335"/>
        </pc:sldMkLst>
      </pc:sldChg>
      <pc:sldChg chg="modNotesTx">
        <pc:chgData name="Brian Peterson" userId="31d18e3df39d937e" providerId="LiveId" clId="{3A0DE6BF-E1AA-438D-A95D-2044E57A12B8}" dt="2024-10-06T13:54:34.580" v="1902"/>
        <pc:sldMkLst>
          <pc:docMk/>
          <pc:sldMk cId="284055978" sldId="2134807336"/>
        </pc:sldMkLst>
      </pc:sldChg>
      <pc:sldChg chg="modNotesTx">
        <pc:chgData name="Brian Peterson" userId="31d18e3df39d937e" providerId="LiveId" clId="{3A0DE6BF-E1AA-438D-A95D-2044E57A12B8}" dt="2024-10-06T13:57:59.514" v="1903"/>
        <pc:sldMkLst>
          <pc:docMk/>
          <pc:sldMk cId="533398325" sldId="2134807338"/>
        </pc:sldMkLst>
      </pc:sldChg>
      <pc:sldChg chg="modNotesTx">
        <pc:chgData name="Brian Peterson" userId="31d18e3df39d937e" providerId="LiveId" clId="{3A0DE6BF-E1AA-438D-A95D-2044E57A12B8}" dt="2024-10-06T14:07:09.570" v="1907"/>
        <pc:sldMkLst>
          <pc:docMk/>
          <pc:sldMk cId="118791688" sldId="2134807340"/>
        </pc:sldMkLst>
      </pc:sldChg>
      <pc:sldChg chg="ord modNotesTx">
        <pc:chgData name="Brian Peterson" userId="31d18e3df39d937e" providerId="LiveId" clId="{3A0DE6BF-E1AA-438D-A95D-2044E57A12B8}" dt="2024-10-06T14:01:01.222" v="1906"/>
        <pc:sldMkLst>
          <pc:docMk/>
          <pc:sldMk cId="2943241183" sldId="2134807341"/>
        </pc:sldMkLst>
      </pc:sldChg>
      <pc:sldChg chg="add">
        <pc:chgData name="Brian Peterson" userId="31d18e3df39d937e" providerId="LiveId" clId="{3A0DE6BF-E1AA-438D-A95D-2044E57A12B8}" dt="2024-10-07T03:27:44.791" v="2192"/>
        <pc:sldMkLst>
          <pc:docMk/>
          <pc:sldMk cId="3353754760" sldId="2134807342"/>
        </pc:sldMkLst>
      </pc:sldChg>
      <pc:sldChg chg="del modNotesTx">
        <pc:chgData name="Brian Peterson" userId="31d18e3df39d937e" providerId="LiveId" clId="{3A0DE6BF-E1AA-438D-A95D-2044E57A12B8}" dt="2024-10-07T03:27:32.812" v="2190" actId="2696"/>
        <pc:sldMkLst>
          <pc:docMk/>
          <pc:sldMk cId="3376657343" sldId="2134807342"/>
        </pc:sldMkLst>
      </pc:sldChg>
      <pc:sldChg chg="modSp del mod modNotesTx">
        <pc:chgData name="Brian Peterson" userId="31d18e3df39d937e" providerId="LiveId" clId="{3A0DE6BF-E1AA-438D-A95D-2044E57A12B8}" dt="2024-10-07T03:27:32.812" v="2190" actId="2696"/>
        <pc:sldMkLst>
          <pc:docMk/>
          <pc:sldMk cId="707665739" sldId="2134807344"/>
        </pc:sldMkLst>
      </pc:sldChg>
      <pc:sldChg chg="modSp add mod">
        <pc:chgData name="Brian Peterson" userId="31d18e3df39d937e" providerId="LiveId" clId="{3A0DE6BF-E1AA-438D-A95D-2044E57A12B8}" dt="2024-10-07T03:28:09.576" v="2193" actId="20577"/>
        <pc:sldMkLst>
          <pc:docMk/>
          <pc:sldMk cId="937645726" sldId="2134807344"/>
        </pc:sldMkLst>
      </pc:sldChg>
      <pc:sldChg chg="delSp mod modClrScheme chgLayout">
        <pc:chgData name="Brian Peterson" userId="31d18e3df39d937e" providerId="LiveId" clId="{3A0DE6BF-E1AA-438D-A95D-2044E57A12B8}" dt="2024-10-07T03:56:23.422" v="2710" actId="700"/>
        <pc:sldMkLst>
          <pc:docMk/>
          <pc:sldMk cId="1506435403" sldId="2134807345"/>
        </pc:sldMkLst>
      </pc:sldChg>
      <pc:sldChg chg="add del">
        <pc:chgData name="Brian Peterson" userId="31d18e3df39d937e" providerId="LiveId" clId="{3A0DE6BF-E1AA-438D-A95D-2044E57A12B8}" dt="2024-10-07T03:16:17.817" v="2131" actId="47"/>
        <pc:sldMkLst>
          <pc:docMk/>
          <pc:sldMk cId="2115886227" sldId="2134807356"/>
        </pc:sldMkLst>
      </pc:sldChg>
      <pc:sldChg chg="add del">
        <pc:chgData name="Brian Peterson" userId="31d18e3df39d937e" providerId="LiveId" clId="{3A0DE6BF-E1AA-438D-A95D-2044E57A12B8}" dt="2024-10-04T17:42:43.573" v="170"/>
        <pc:sldMkLst>
          <pc:docMk/>
          <pc:sldMk cId="2460236980" sldId="2134807357"/>
        </pc:sldMkLst>
      </pc:sldChg>
      <pc:sldChg chg="addSp delSp del mod modNotesTx">
        <pc:chgData name="Brian Peterson" userId="31d18e3df39d937e" providerId="LiveId" clId="{3A0DE6BF-E1AA-438D-A95D-2044E57A12B8}" dt="2024-10-07T03:13:28.354" v="2123" actId="47"/>
        <pc:sldMkLst>
          <pc:docMk/>
          <pc:sldMk cId="1781008529" sldId="2134807361"/>
        </pc:sldMkLst>
      </pc:sldChg>
      <pc:sldChg chg="del">
        <pc:chgData name="Brian Peterson" userId="31d18e3df39d937e" providerId="LiveId" clId="{3A0DE6BF-E1AA-438D-A95D-2044E57A12B8}" dt="2024-10-04T17:50:52.787" v="178" actId="47"/>
        <pc:sldMkLst>
          <pc:docMk/>
          <pc:sldMk cId="2403413219" sldId="2134807362"/>
        </pc:sldMkLst>
      </pc:sldChg>
      <pc:sldChg chg="modNotesTx">
        <pc:chgData name="Brian Peterson" userId="31d18e3df39d937e" providerId="LiveId" clId="{3A0DE6BF-E1AA-438D-A95D-2044E57A12B8}" dt="2024-10-04T18:19:20.514" v="216"/>
        <pc:sldMkLst>
          <pc:docMk/>
          <pc:sldMk cId="2161938106" sldId="2134807363"/>
        </pc:sldMkLst>
      </pc:sldChg>
      <pc:sldChg chg="del">
        <pc:chgData name="Brian Peterson" userId="31d18e3df39d937e" providerId="LiveId" clId="{3A0DE6BF-E1AA-438D-A95D-2044E57A12B8}" dt="2024-10-06T05:21:57.507" v="1894" actId="47"/>
        <pc:sldMkLst>
          <pc:docMk/>
          <pc:sldMk cId="954861526" sldId="2134807364"/>
        </pc:sldMkLst>
      </pc:sldChg>
      <pc:sldChg chg="modSp mod">
        <pc:chgData name="Brian Peterson" userId="31d18e3df39d937e" providerId="LiveId" clId="{3A0DE6BF-E1AA-438D-A95D-2044E57A12B8}" dt="2024-10-06T15:38:05.938" v="2111" actId="20577"/>
        <pc:sldMkLst>
          <pc:docMk/>
          <pc:sldMk cId="4050749657" sldId="2134807367"/>
        </pc:sldMkLst>
      </pc:sldChg>
      <pc:sldChg chg="modSp del mod">
        <pc:chgData name="Brian Peterson" userId="31d18e3df39d937e" providerId="LiveId" clId="{3A0DE6BF-E1AA-438D-A95D-2044E57A12B8}" dt="2024-10-07T03:42:57.035" v="2372" actId="47"/>
        <pc:sldMkLst>
          <pc:docMk/>
          <pc:sldMk cId="243853404" sldId="2134807368"/>
        </pc:sldMkLst>
      </pc:sldChg>
      <pc:sldChg chg="modSp del mod setBg">
        <pc:chgData name="Brian Peterson" userId="31d18e3df39d937e" providerId="LiveId" clId="{3A0DE6BF-E1AA-438D-A95D-2044E57A12B8}" dt="2024-10-07T03:45:06.855" v="2503" actId="47"/>
        <pc:sldMkLst>
          <pc:docMk/>
          <pc:sldMk cId="3677436411" sldId="2134807369"/>
        </pc:sldMkLst>
      </pc:sldChg>
      <pc:sldChg chg="modSp del mod">
        <pc:chgData name="Brian Peterson" userId="31d18e3df39d937e" providerId="LiveId" clId="{3A0DE6BF-E1AA-438D-A95D-2044E57A12B8}" dt="2024-10-07T03:52:19.891" v="2702" actId="47"/>
        <pc:sldMkLst>
          <pc:docMk/>
          <pc:sldMk cId="3966936151" sldId="2134807371"/>
        </pc:sldMkLst>
      </pc:sldChg>
      <pc:sldChg chg="modSp del mod modNotesTx">
        <pc:chgData name="Brian Peterson" userId="31d18e3df39d937e" providerId="LiveId" clId="{3A0DE6BF-E1AA-438D-A95D-2044E57A12B8}" dt="2024-10-07T03:27:32.812" v="2190" actId="2696"/>
        <pc:sldMkLst>
          <pc:docMk/>
          <pc:sldMk cId="1231608371" sldId="2134807372"/>
        </pc:sldMkLst>
      </pc:sldChg>
      <pc:sldChg chg="modSp add del mod">
        <pc:chgData name="Brian Peterson" userId="31d18e3df39d937e" providerId="LiveId" clId="{3A0DE6BF-E1AA-438D-A95D-2044E57A12B8}" dt="2024-10-07T03:48:58.473" v="2585" actId="47"/>
        <pc:sldMkLst>
          <pc:docMk/>
          <pc:sldMk cId="3652166456" sldId="2134807372"/>
        </pc:sldMkLst>
      </pc:sldChg>
      <pc:sldChg chg="modNotesTx">
        <pc:chgData name="Brian Peterson" userId="31d18e3df39d937e" providerId="LiveId" clId="{3A0DE6BF-E1AA-438D-A95D-2044E57A12B8}" dt="2024-10-06T05:37:57.350" v="1899"/>
        <pc:sldMkLst>
          <pc:docMk/>
          <pc:sldMk cId="4252815604" sldId="2134807373"/>
        </pc:sldMkLst>
      </pc:sldChg>
      <pc:sldChg chg="add">
        <pc:chgData name="Brian Peterson" userId="31d18e3df39d937e" providerId="LiveId" clId="{3A0DE6BF-E1AA-438D-A95D-2044E57A12B8}" dt="2024-10-04T17:42:48.853" v="171"/>
        <pc:sldMkLst>
          <pc:docMk/>
          <pc:sldMk cId="793245015" sldId="2134807374"/>
        </pc:sldMkLst>
      </pc:sldChg>
      <pc:sldChg chg="del">
        <pc:chgData name="Brian Peterson" userId="31d18e3df39d937e" providerId="LiveId" clId="{3A0DE6BF-E1AA-438D-A95D-2044E57A12B8}" dt="2024-10-07T03:10:04.157" v="2118" actId="47"/>
        <pc:sldMkLst>
          <pc:docMk/>
          <pc:sldMk cId="578048802" sldId="2134807378"/>
        </pc:sldMkLst>
      </pc:sldChg>
      <pc:sldChg chg="del">
        <pc:chgData name="Brian Peterson" userId="31d18e3df39d937e" providerId="LiveId" clId="{3A0DE6BF-E1AA-438D-A95D-2044E57A12B8}" dt="2024-10-07T03:10:07.141" v="2119" actId="47"/>
        <pc:sldMkLst>
          <pc:docMk/>
          <pc:sldMk cId="2636824833" sldId="2134807380"/>
        </pc:sldMkLst>
      </pc:sldChg>
      <pc:sldChg chg="del">
        <pc:chgData name="Brian Peterson" userId="31d18e3df39d937e" providerId="LiveId" clId="{3A0DE6BF-E1AA-438D-A95D-2044E57A12B8}" dt="2024-10-04T18:26:29.364" v="219" actId="47"/>
        <pc:sldMkLst>
          <pc:docMk/>
          <pc:sldMk cId="3041620495" sldId="2134807381"/>
        </pc:sldMkLst>
      </pc:sldChg>
      <pc:sldChg chg="del">
        <pc:chgData name="Brian Peterson" userId="31d18e3df39d937e" providerId="LiveId" clId="{3A0DE6BF-E1AA-438D-A95D-2044E57A12B8}" dt="2024-10-04T18:26:26.145" v="218" actId="47"/>
        <pc:sldMkLst>
          <pc:docMk/>
          <pc:sldMk cId="1818696068" sldId="2134807383"/>
        </pc:sldMkLst>
      </pc:sldChg>
      <pc:sldChg chg="add del">
        <pc:chgData name="Brian Peterson" userId="31d18e3df39d937e" providerId="LiveId" clId="{3A0DE6BF-E1AA-438D-A95D-2044E57A12B8}" dt="2024-10-06T15:38:10.868" v="2112" actId="47"/>
        <pc:sldMkLst>
          <pc:docMk/>
          <pc:sldMk cId="1468307856" sldId="2134807384"/>
        </pc:sldMkLst>
      </pc:sldChg>
      <pc:sldChg chg="add del">
        <pc:chgData name="Brian Peterson" userId="31d18e3df39d937e" providerId="LiveId" clId="{3A0DE6BF-E1AA-438D-A95D-2044E57A12B8}" dt="2024-10-07T03:27:37.548" v="2191" actId="47"/>
        <pc:sldMkLst>
          <pc:docMk/>
          <pc:sldMk cId="3665951097" sldId="2134807386"/>
        </pc:sldMkLst>
      </pc:sldChg>
      <pc:sldChg chg="del">
        <pc:chgData name="Brian Peterson" userId="31d18e3df39d937e" providerId="LiveId" clId="{3A0DE6BF-E1AA-438D-A95D-2044E57A12B8}" dt="2024-10-07T02:27:27.068" v="2116" actId="47"/>
        <pc:sldMkLst>
          <pc:docMk/>
          <pc:sldMk cId="3060336618" sldId="2134807387"/>
        </pc:sldMkLst>
      </pc:sldChg>
      <pc:sldChg chg="add ord">
        <pc:chgData name="Brian Peterson" userId="31d18e3df39d937e" providerId="LiveId" clId="{3A0DE6BF-E1AA-438D-A95D-2044E57A12B8}" dt="2024-10-07T03:23:19.522" v="2148"/>
        <pc:sldMkLst>
          <pc:docMk/>
          <pc:sldMk cId="3712042567" sldId="2134807388"/>
        </pc:sldMkLst>
      </pc:sldChg>
      <pc:sldChg chg="delSp modSp add mod">
        <pc:chgData name="Brian Peterson" userId="31d18e3df39d937e" providerId="LiveId" clId="{3A0DE6BF-E1AA-438D-A95D-2044E57A12B8}" dt="2024-10-04T17:34:09.376" v="164" actId="478"/>
        <pc:sldMkLst>
          <pc:docMk/>
          <pc:sldMk cId="2100913816" sldId="2134807389"/>
        </pc:sldMkLst>
      </pc:sldChg>
      <pc:sldChg chg="add">
        <pc:chgData name="Brian Peterson" userId="31d18e3df39d937e" providerId="LiveId" clId="{3A0DE6BF-E1AA-438D-A95D-2044E57A12B8}" dt="2024-10-04T17:31:36.545" v="49"/>
        <pc:sldMkLst>
          <pc:docMk/>
          <pc:sldMk cId="2342691534" sldId="2134807390"/>
        </pc:sldMkLst>
      </pc:sldChg>
      <pc:sldChg chg="add">
        <pc:chgData name="Brian Peterson" userId="31d18e3df39d937e" providerId="LiveId" clId="{3A0DE6BF-E1AA-438D-A95D-2044E57A12B8}" dt="2024-10-04T17:41:31.323" v="167"/>
        <pc:sldMkLst>
          <pc:docMk/>
          <pc:sldMk cId="1240215709" sldId="2134807391"/>
        </pc:sldMkLst>
      </pc:sldChg>
      <pc:sldChg chg="add">
        <pc:chgData name="Brian Peterson" userId="31d18e3df39d937e" providerId="LiveId" clId="{3A0DE6BF-E1AA-438D-A95D-2044E57A12B8}" dt="2024-10-04T17:44:28.280" v="173"/>
        <pc:sldMkLst>
          <pc:docMk/>
          <pc:sldMk cId="2380293241" sldId="2134807392"/>
        </pc:sldMkLst>
      </pc:sldChg>
      <pc:sldChg chg="add">
        <pc:chgData name="Brian Peterson" userId="31d18e3df39d937e" providerId="LiveId" clId="{3A0DE6BF-E1AA-438D-A95D-2044E57A12B8}" dt="2024-10-04T17:44:50.976" v="175"/>
        <pc:sldMkLst>
          <pc:docMk/>
          <pc:sldMk cId="1624594465" sldId="2134807393"/>
        </pc:sldMkLst>
      </pc:sldChg>
      <pc:sldChg chg="modSp add mod ord modNotesTx">
        <pc:chgData name="Brian Peterson" userId="31d18e3df39d937e" providerId="LiveId" clId="{3A0DE6BF-E1AA-438D-A95D-2044E57A12B8}" dt="2024-10-07T03:23:02.109" v="2146"/>
        <pc:sldMkLst>
          <pc:docMk/>
          <pc:sldMk cId="2782949610" sldId="2134807394"/>
        </pc:sldMkLst>
      </pc:sldChg>
      <pc:sldChg chg="modSp add mod modClrScheme chgLayout">
        <pc:chgData name="Brian Peterson" userId="31d18e3df39d937e" providerId="LiveId" clId="{3A0DE6BF-E1AA-438D-A95D-2044E57A12B8}" dt="2024-10-07T03:55:18.293" v="2703" actId="700"/>
        <pc:sldMkLst>
          <pc:docMk/>
          <pc:sldMk cId="458412401" sldId="2134807395"/>
        </pc:sldMkLst>
      </pc:sldChg>
      <pc:sldChg chg="add del modNotesTx">
        <pc:chgData name="Brian Peterson" userId="31d18e3df39d937e" providerId="LiveId" clId="{3A0DE6BF-E1AA-438D-A95D-2044E57A12B8}" dt="2024-10-04T18:10:52.939" v="213" actId="47"/>
        <pc:sldMkLst>
          <pc:docMk/>
          <pc:sldMk cId="2109511496" sldId="2134807396"/>
        </pc:sldMkLst>
      </pc:sldChg>
      <pc:sldChg chg="add">
        <pc:chgData name="Brian Peterson" userId="31d18e3df39d937e" providerId="LiveId" clId="{3A0DE6BF-E1AA-438D-A95D-2044E57A12B8}" dt="2024-10-04T18:10:50.316" v="212"/>
        <pc:sldMkLst>
          <pc:docMk/>
          <pc:sldMk cId="300707049" sldId="2134807397"/>
        </pc:sldMkLst>
      </pc:sldChg>
      <pc:sldChg chg="add del">
        <pc:chgData name="Brian Peterson" userId="31d18e3df39d937e" providerId="LiveId" clId="{3A0DE6BF-E1AA-438D-A95D-2044E57A12B8}" dt="2024-10-06T04:44:00.157" v="1892" actId="47"/>
        <pc:sldMkLst>
          <pc:docMk/>
          <pc:sldMk cId="2742037281" sldId="2134807398"/>
        </pc:sldMkLst>
      </pc:sldChg>
      <pc:sldChg chg="add modNotesTx">
        <pc:chgData name="Brian Peterson" userId="31d18e3df39d937e" providerId="LiveId" clId="{3A0DE6BF-E1AA-438D-A95D-2044E57A12B8}" dt="2024-10-06T16:09:48.582" v="2114"/>
        <pc:sldMkLst>
          <pc:docMk/>
          <pc:sldMk cId="3209644155" sldId="2134807399"/>
        </pc:sldMkLst>
      </pc:sldChg>
      <pc:sldChg chg="add modNotesTx">
        <pc:chgData name="Brian Peterson" userId="31d18e3df39d937e" providerId="LiveId" clId="{3A0DE6BF-E1AA-438D-A95D-2044E57A12B8}" dt="2024-10-06T16:11:21.714" v="2115"/>
        <pc:sldMkLst>
          <pc:docMk/>
          <pc:sldMk cId="1626037044" sldId="2134807400"/>
        </pc:sldMkLst>
      </pc:sldChg>
      <pc:sldChg chg="modSp add mod modClrScheme chgLayout modNotesTx">
        <pc:chgData name="Brian Peterson" userId="31d18e3df39d937e" providerId="LiveId" clId="{3A0DE6BF-E1AA-438D-A95D-2044E57A12B8}" dt="2024-10-07T03:56:11.801" v="2709" actId="122"/>
        <pc:sldMkLst>
          <pc:docMk/>
          <pc:sldMk cId="93617518" sldId="2134807401"/>
        </pc:sldMkLst>
      </pc:sldChg>
      <pc:sldChg chg="add del">
        <pc:chgData name="Brian Peterson" userId="31d18e3df39d937e" providerId="LiveId" clId="{3A0DE6BF-E1AA-438D-A95D-2044E57A12B8}" dt="2024-10-07T03:18:13.561" v="2137" actId="2696"/>
        <pc:sldMkLst>
          <pc:docMk/>
          <pc:sldMk cId="1064236376" sldId="2134807401"/>
        </pc:sldMkLst>
      </pc:sldChg>
      <pc:sldChg chg="add del">
        <pc:chgData name="Brian Peterson" userId="31d18e3df39d937e" providerId="LiveId" clId="{3A0DE6BF-E1AA-438D-A95D-2044E57A12B8}" dt="2024-10-07T03:16:20.360" v="2132" actId="2696"/>
        <pc:sldMkLst>
          <pc:docMk/>
          <pc:sldMk cId="3033240086" sldId="2134807402"/>
        </pc:sldMkLst>
      </pc:sldChg>
      <pc:sldChg chg="add">
        <pc:chgData name="Brian Peterson" userId="31d18e3df39d937e" providerId="LiveId" clId="{3A0DE6BF-E1AA-438D-A95D-2044E57A12B8}" dt="2024-10-07T03:18:32.914" v="2138"/>
        <pc:sldMkLst>
          <pc:docMk/>
          <pc:sldMk cId="3186920083" sldId="2134807402"/>
        </pc:sldMkLst>
      </pc:sldChg>
      <pc:sldChg chg="add del">
        <pc:chgData name="Brian Peterson" userId="31d18e3df39d937e" providerId="LiveId" clId="{3A0DE6BF-E1AA-438D-A95D-2044E57A12B8}" dt="2024-10-07T03:18:13.561" v="2137" actId="2696"/>
        <pc:sldMkLst>
          <pc:docMk/>
          <pc:sldMk cId="3457514148" sldId="2134807402"/>
        </pc:sldMkLst>
      </pc:sldChg>
      <pc:sldChg chg="modSp add mod">
        <pc:chgData name="Brian Peterson" userId="31d18e3df39d937e" providerId="LiveId" clId="{3A0DE6BF-E1AA-438D-A95D-2044E57A12B8}" dt="2024-10-07T03:32:54.134" v="2194"/>
        <pc:sldMkLst>
          <pc:docMk/>
          <pc:sldMk cId="457917763" sldId="2134807404"/>
        </pc:sldMkLst>
      </pc:sldChg>
      <pc:sldChg chg="add del ord modNotesTx">
        <pc:chgData name="Brian Peterson" userId="31d18e3df39d937e" providerId="LiveId" clId="{3A0DE6BF-E1AA-438D-A95D-2044E57A12B8}" dt="2024-10-07T03:27:32.812" v="2190" actId="2696"/>
        <pc:sldMkLst>
          <pc:docMk/>
          <pc:sldMk cId="3764404210" sldId="2134807404"/>
        </pc:sldMkLst>
      </pc:sldChg>
      <pc:sldChg chg="add">
        <pc:chgData name="Brian Peterson" userId="31d18e3df39d937e" providerId="LiveId" clId="{3A0DE6BF-E1AA-438D-A95D-2044E57A12B8}" dt="2024-10-06T14:59:48.327" v="1933"/>
        <pc:sldMkLst>
          <pc:docMk/>
          <pc:sldMk cId="4127427039" sldId="2134807405"/>
        </pc:sldMkLst>
      </pc:sldChg>
      <pc:sldChg chg="add">
        <pc:chgData name="Brian Peterson" userId="31d18e3df39d937e" providerId="LiveId" clId="{3A0DE6BF-E1AA-438D-A95D-2044E57A12B8}" dt="2024-10-06T14:59:48.327" v="1933"/>
        <pc:sldMkLst>
          <pc:docMk/>
          <pc:sldMk cId="299339339" sldId="2134807406"/>
        </pc:sldMkLst>
      </pc:sldChg>
      <pc:sldChg chg="add">
        <pc:chgData name="Brian Peterson" userId="31d18e3df39d937e" providerId="LiveId" clId="{3A0DE6BF-E1AA-438D-A95D-2044E57A12B8}" dt="2024-10-06T14:59:48.327" v="1933"/>
        <pc:sldMkLst>
          <pc:docMk/>
          <pc:sldMk cId="516760482" sldId="2134807407"/>
        </pc:sldMkLst>
      </pc:sldChg>
      <pc:sldChg chg="add">
        <pc:chgData name="Brian Peterson" userId="31d18e3df39d937e" providerId="LiveId" clId="{3A0DE6BF-E1AA-438D-A95D-2044E57A12B8}" dt="2024-10-06T14:59:48.327" v="1933"/>
        <pc:sldMkLst>
          <pc:docMk/>
          <pc:sldMk cId="3752442703" sldId="2134807408"/>
        </pc:sldMkLst>
      </pc:sldChg>
      <pc:sldChg chg="add del">
        <pc:chgData name="Brian Peterson" userId="31d18e3df39d937e" providerId="LiveId" clId="{3A0DE6BF-E1AA-438D-A95D-2044E57A12B8}" dt="2024-10-07T03:43:10.421" v="2374" actId="47"/>
        <pc:sldMkLst>
          <pc:docMk/>
          <pc:sldMk cId="4220842940" sldId="2134807409"/>
        </pc:sldMkLst>
      </pc:sldChg>
      <pc:sldChg chg="add">
        <pc:chgData name="Brian Peterson" userId="31d18e3df39d937e" providerId="LiveId" clId="{3A0DE6BF-E1AA-438D-A95D-2044E57A12B8}" dt="2024-10-06T15:36:44.203" v="1940"/>
        <pc:sldMkLst>
          <pc:docMk/>
          <pc:sldMk cId="250916556" sldId="2134807410"/>
        </pc:sldMkLst>
      </pc:sldChg>
      <pc:sldChg chg="add">
        <pc:chgData name="Brian Peterson" userId="31d18e3df39d937e" providerId="LiveId" clId="{3A0DE6BF-E1AA-438D-A95D-2044E57A12B8}" dt="2024-10-06T15:36:44.203" v="1940"/>
        <pc:sldMkLst>
          <pc:docMk/>
          <pc:sldMk cId="1294768593" sldId="2134807411"/>
        </pc:sldMkLst>
      </pc:sldChg>
      <pc:sldChg chg="add">
        <pc:chgData name="Brian Peterson" userId="31d18e3df39d937e" providerId="LiveId" clId="{3A0DE6BF-E1AA-438D-A95D-2044E57A12B8}" dt="2024-10-06T15:36:44.203" v="1940"/>
        <pc:sldMkLst>
          <pc:docMk/>
          <pc:sldMk cId="3077635495" sldId="2134807412"/>
        </pc:sldMkLst>
      </pc:sldChg>
      <pc:sldChg chg="add ord">
        <pc:chgData name="Brian Peterson" userId="31d18e3df39d937e" providerId="LiveId" clId="{3A0DE6BF-E1AA-438D-A95D-2044E57A12B8}" dt="2024-10-07T03:16:26.545" v="2134"/>
        <pc:sldMkLst>
          <pc:docMk/>
          <pc:sldMk cId="3401613200" sldId="2134807413"/>
        </pc:sldMkLst>
      </pc:sldChg>
      <pc:sldChg chg="add ord">
        <pc:chgData name="Brian Peterson" userId="31d18e3df39d937e" providerId="LiveId" clId="{3A0DE6BF-E1AA-438D-A95D-2044E57A12B8}" dt="2024-10-07T03:23:19.522" v="2148"/>
        <pc:sldMkLst>
          <pc:docMk/>
          <pc:sldMk cId="1731352861" sldId="2134807414"/>
        </pc:sldMkLst>
      </pc:sldChg>
      <pc:sldChg chg="modSp add mod modClrScheme chgLayout">
        <pc:chgData name="Brian Peterson" userId="31d18e3df39d937e" providerId="LiveId" clId="{3A0DE6BF-E1AA-438D-A95D-2044E57A12B8}" dt="2024-10-07T03:55:40.659" v="2705" actId="122"/>
        <pc:sldMkLst>
          <pc:docMk/>
          <pc:sldMk cId="2187627600" sldId="2134807415"/>
        </pc:sldMkLst>
      </pc:sldChg>
      <pc:sldChg chg="add del">
        <pc:chgData name="Brian Peterson" userId="31d18e3df39d937e" providerId="LiveId" clId="{3A0DE6BF-E1AA-438D-A95D-2044E57A12B8}" dt="2024-10-07T03:16:12.213" v="2129"/>
        <pc:sldMkLst>
          <pc:docMk/>
          <pc:sldMk cId="4248511506" sldId="2134807415"/>
        </pc:sldMkLst>
      </pc:sldChg>
      <pc:sldChg chg="addSp delSp modSp add mod">
        <pc:chgData name="Brian Peterson" userId="31d18e3df39d937e" providerId="LiveId" clId="{3A0DE6BF-E1AA-438D-A95D-2044E57A12B8}" dt="2024-10-07T03:41:43.798" v="2296" actId="1035"/>
        <pc:sldMkLst>
          <pc:docMk/>
          <pc:sldMk cId="3333860444" sldId="2134807416"/>
        </pc:sldMkLst>
      </pc:sldChg>
      <pc:sldChg chg="modSp add mod">
        <pc:chgData name="Brian Peterson" userId="31d18e3df39d937e" providerId="LiveId" clId="{3A0DE6BF-E1AA-438D-A95D-2044E57A12B8}" dt="2024-10-07T03:42:52.792" v="2371"/>
        <pc:sldMkLst>
          <pc:docMk/>
          <pc:sldMk cId="4223400196" sldId="2134807417"/>
        </pc:sldMkLst>
      </pc:sldChg>
      <pc:sldChg chg="modSp add mod">
        <pc:chgData name="Brian Peterson" userId="31d18e3df39d937e" providerId="LiveId" clId="{3A0DE6BF-E1AA-438D-A95D-2044E57A12B8}" dt="2024-10-07T03:45:02.445" v="2502" actId="27636"/>
        <pc:sldMkLst>
          <pc:docMk/>
          <pc:sldMk cId="1813922009" sldId="2134807418"/>
        </pc:sldMkLst>
      </pc:sldChg>
      <pc:sldChg chg="addSp delSp modSp add mod">
        <pc:chgData name="Brian Peterson" userId="31d18e3df39d937e" providerId="LiveId" clId="{3A0DE6BF-E1AA-438D-A95D-2044E57A12B8}" dt="2024-10-07T03:48:43.342" v="2584" actId="14100"/>
        <pc:sldMkLst>
          <pc:docMk/>
          <pc:sldMk cId="1440960933" sldId="2134807419"/>
        </pc:sldMkLst>
      </pc:sldChg>
      <pc:sldChg chg="modSp add mod">
        <pc:chgData name="Brian Peterson" userId="31d18e3df39d937e" providerId="LiveId" clId="{3A0DE6BF-E1AA-438D-A95D-2044E57A12B8}" dt="2024-10-07T03:52:09.113" v="2701" actId="1035"/>
        <pc:sldMkLst>
          <pc:docMk/>
          <pc:sldMk cId="1396732201" sldId="2134807420"/>
        </pc:sldMkLst>
      </pc:sldChg>
      <pc:sldMasterChg chg="delSldLayout">
        <pc:chgData name="Brian Peterson" userId="31d18e3df39d937e" providerId="LiveId" clId="{3A0DE6BF-E1AA-438D-A95D-2044E57A12B8}" dt="2024-10-07T03:52:19.891" v="2702" actId="47"/>
        <pc:sldMasterMkLst>
          <pc:docMk/>
          <pc:sldMasterMk cId="4095311269" sldId="2147483692"/>
        </pc:sldMasterMkLst>
        <pc:sldLayoutChg chg="del">
          <pc:chgData name="Brian Peterson" userId="31d18e3df39d937e" providerId="LiveId" clId="{3A0DE6BF-E1AA-438D-A95D-2044E57A12B8}" dt="2024-10-07T03:52:19.891" v="2702" actId="47"/>
          <pc:sldLayoutMkLst>
            <pc:docMk/>
            <pc:sldMasterMk cId="4095311269" sldId="2147483692"/>
            <pc:sldLayoutMk cId="1239953332" sldId="2147483738"/>
          </pc:sldLayoutMkLst>
        </pc:sldLayoutChg>
        <pc:sldLayoutChg chg="del">
          <pc:chgData name="Brian Peterson" userId="31d18e3df39d937e" providerId="LiveId" clId="{3A0DE6BF-E1AA-438D-A95D-2044E57A12B8}" dt="2024-10-07T03:41:48.348" v="2297" actId="47"/>
          <pc:sldLayoutMkLst>
            <pc:docMk/>
            <pc:sldMasterMk cId="4095311269" sldId="2147483692"/>
            <pc:sldLayoutMk cId="1566220824" sldId="2147483739"/>
          </pc:sldLayoutMkLst>
        </pc:sldLayoutChg>
        <pc:sldLayoutChg chg="del">
          <pc:chgData name="Brian Peterson" userId="31d18e3df39d937e" providerId="LiveId" clId="{3A0DE6BF-E1AA-438D-A95D-2044E57A12B8}" dt="2024-10-07T03:42:57.035" v="2372" actId="47"/>
          <pc:sldLayoutMkLst>
            <pc:docMk/>
            <pc:sldMasterMk cId="4095311269" sldId="2147483692"/>
            <pc:sldLayoutMk cId="3242171126" sldId="2147483740"/>
          </pc:sldLayoutMkLst>
        </pc:sldLayoutChg>
      </pc:sldMasterChg>
    </pc:docChg>
  </pc:docChgLst>
  <pc:docChgLst>
    <pc:chgData name="Brian Peterson" userId="31d18e3df39d937e" providerId="LiveId" clId="{DB1694D1-283F-4D60-B0B8-5CECD0A1D1AA}"/>
    <pc:docChg chg="modSld">
      <pc:chgData name="Brian Peterson" userId="31d18e3df39d937e" providerId="LiveId" clId="{DB1694D1-283F-4D60-B0B8-5CECD0A1D1AA}" dt="2024-04-17T16:02:04.992" v="71" actId="20577"/>
      <pc:docMkLst>
        <pc:docMk/>
      </pc:docMkLst>
      <pc:sldChg chg="modSp mod">
        <pc:chgData name="Brian Peterson" userId="31d18e3df39d937e" providerId="LiveId" clId="{DB1694D1-283F-4D60-B0B8-5CECD0A1D1AA}" dt="2024-04-17T16:02:04.992" v="71" actId="20577"/>
        <pc:sldMkLst>
          <pc:docMk/>
          <pc:sldMk cId="1292097222" sldId="270"/>
        </pc:sldMkLst>
      </pc:sldChg>
    </pc:docChg>
  </pc:docChgLst>
  <pc:docChgLst>
    <pc:chgData name="Brian Peterson" userId="31d18e3df39d937e" providerId="LiveId" clId="{DB1799CC-8D89-4DEB-9F63-0BF74FE1C8B4}"/>
    <pc:docChg chg="delSld">
      <pc:chgData name="Brian Peterson" userId="31d18e3df39d937e" providerId="LiveId" clId="{DB1799CC-8D89-4DEB-9F63-0BF74FE1C8B4}" dt="2025-04-04T15:19:23.056" v="0" actId="47"/>
      <pc:docMkLst>
        <pc:docMk/>
      </pc:docMkLst>
      <pc:sldChg chg="del">
        <pc:chgData name="Brian Peterson" userId="31d18e3df39d937e" providerId="LiveId" clId="{DB1799CC-8D89-4DEB-9F63-0BF74FE1C8B4}" dt="2025-04-04T15:19:23.056" v="0" actId="47"/>
        <pc:sldMkLst>
          <pc:docMk/>
          <pc:sldMk cId="787119636" sldId="256"/>
        </pc:sldMkLst>
      </pc:sldChg>
      <pc:sldChg chg="del">
        <pc:chgData name="Brian Peterson" userId="31d18e3df39d937e" providerId="LiveId" clId="{DB1799CC-8D89-4DEB-9F63-0BF74FE1C8B4}" dt="2025-04-04T15:19:23.056" v="0" actId="47"/>
        <pc:sldMkLst>
          <pc:docMk/>
          <pc:sldMk cId="1631318890" sldId="2134806598"/>
        </pc:sldMkLst>
      </pc:sldChg>
      <pc:sldChg chg="del">
        <pc:chgData name="Brian Peterson" userId="31d18e3df39d937e" providerId="LiveId" clId="{DB1799CC-8D89-4DEB-9F63-0BF74FE1C8B4}" dt="2025-04-04T15:19:23.056" v="0" actId="47"/>
        <pc:sldMkLst>
          <pc:docMk/>
          <pc:sldMk cId="3748594646" sldId="2134806618"/>
        </pc:sldMkLst>
      </pc:sldChg>
      <pc:sldChg chg="del">
        <pc:chgData name="Brian Peterson" userId="31d18e3df39d937e" providerId="LiveId" clId="{DB1799CC-8D89-4DEB-9F63-0BF74FE1C8B4}" dt="2025-04-04T15:19:23.056" v="0" actId="47"/>
        <pc:sldMkLst>
          <pc:docMk/>
          <pc:sldMk cId="4047990674" sldId="2134806886"/>
        </pc:sldMkLst>
      </pc:sldChg>
      <pc:sldChg chg="del">
        <pc:chgData name="Brian Peterson" userId="31d18e3df39d937e" providerId="LiveId" clId="{DB1799CC-8D89-4DEB-9F63-0BF74FE1C8B4}" dt="2025-04-04T15:19:23.056" v="0" actId="47"/>
        <pc:sldMkLst>
          <pc:docMk/>
          <pc:sldMk cId="2874708651" sldId="2134806891"/>
        </pc:sldMkLst>
      </pc:sldChg>
      <pc:sldChg chg="del">
        <pc:chgData name="Brian Peterson" userId="31d18e3df39d937e" providerId="LiveId" clId="{DB1799CC-8D89-4DEB-9F63-0BF74FE1C8B4}" dt="2025-04-04T15:19:23.056" v="0" actId="47"/>
        <pc:sldMkLst>
          <pc:docMk/>
          <pc:sldMk cId="3929622530" sldId="2134806894"/>
        </pc:sldMkLst>
      </pc:sldChg>
      <pc:sldChg chg="del">
        <pc:chgData name="Brian Peterson" userId="31d18e3df39d937e" providerId="LiveId" clId="{DB1799CC-8D89-4DEB-9F63-0BF74FE1C8B4}" dt="2025-04-04T15:19:23.056" v="0" actId="47"/>
        <pc:sldMkLst>
          <pc:docMk/>
          <pc:sldMk cId="232145555" sldId="2134806896"/>
        </pc:sldMkLst>
      </pc:sldChg>
      <pc:sldChg chg="del">
        <pc:chgData name="Brian Peterson" userId="31d18e3df39d937e" providerId="LiveId" clId="{DB1799CC-8D89-4DEB-9F63-0BF74FE1C8B4}" dt="2025-04-04T15:19:23.056" v="0" actId="47"/>
        <pc:sldMkLst>
          <pc:docMk/>
          <pc:sldMk cId="2228419526" sldId="2134806902"/>
        </pc:sldMkLst>
      </pc:sldChg>
      <pc:sldChg chg="del">
        <pc:chgData name="Brian Peterson" userId="31d18e3df39d937e" providerId="LiveId" clId="{DB1799CC-8D89-4DEB-9F63-0BF74FE1C8B4}" dt="2025-04-04T15:19:23.056" v="0" actId="47"/>
        <pc:sldMkLst>
          <pc:docMk/>
          <pc:sldMk cId="3302954811" sldId="2134806903"/>
        </pc:sldMkLst>
      </pc:sldChg>
      <pc:sldChg chg="del">
        <pc:chgData name="Brian Peterson" userId="31d18e3df39d937e" providerId="LiveId" clId="{DB1799CC-8D89-4DEB-9F63-0BF74FE1C8B4}" dt="2025-04-04T15:19:23.056" v="0" actId="47"/>
        <pc:sldMkLst>
          <pc:docMk/>
          <pc:sldMk cId="3303339763" sldId="2134807327"/>
        </pc:sldMkLst>
      </pc:sldChg>
      <pc:sldChg chg="del">
        <pc:chgData name="Brian Peterson" userId="31d18e3df39d937e" providerId="LiveId" clId="{DB1799CC-8D89-4DEB-9F63-0BF74FE1C8B4}" dt="2025-04-04T15:19:23.056" v="0" actId="47"/>
        <pc:sldMkLst>
          <pc:docMk/>
          <pc:sldMk cId="4267546359" sldId="2134807329"/>
        </pc:sldMkLst>
      </pc:sldChg>
      <pc:sldChg chg="del">
        <pc:chgData name="Brian Peterson" userId="31d18e3df39d937e" providerId="LiveId" clId="{DB1799CC-8D89-4DEB-9F63-0BF74FE1C8B4}" dt="2025-04-04T15:19:23.056" v="0" actId="47"/>
        <pc:sldMkLst>
          <pc:docMk/>
          <pc:sldMk cId="1878098967" sldId="2134807330"/>
        </pc:sldMkLst>
      </pc:sldChg>
      <pc:sldChg chg="del">
        <pc:chgData name="Brian Peterson" userId="31d18e3df39d937e" providerId="LiveId" clId="{DB1799CC-8D89-4DEB-9F63-0BF74FE1C8B4}" dt="2025-04-04T15:19:23.056" v="0" actId="47"/>
        <pc:sldMkLst>
          <pc:docMk/>
          <pc:sldMk cId="1098871848" sldId="2134807333"/>
        </pc:sldMkLst>
      </pc:sldChg>
      <pc:sldChg chg="del">
        <pc:chgData name="Brian Peterson" userId="31d18e3df39d937e" providerId="LiveId" clId="{DB1799CC-8D89-4DEB-9F63-0BF74FE1C8B4}" dt="2025-04-04T15:19:23.056" v="0" actId="47"/>
        <pc:sldMkLst>
          <pc:docMk/>
          <pc:sldMk cId="2431018825" sldId="2134807334"/>
        </pc:sldMkLst>
      </pc:sldChg>
      <pc:sldChg chg="del">
        <pc:chgData name="Brian Peterson" userId="31d18e3df39d937e" providerId="LiveId" clId="{DB1799CC-8D89-4DEB-9F63-0BF74FE1C8B4}" dt="2025-04-04T15:19:23.056" v="0" actId="47"/>
        <pc:sldMkLst>
          <pc:docMk/>
          <pc:sldMk cId="942907536" sldId="2134807335"/>
        </pc:sldMkLst>
      </pc:sldChg>
      <pc:sldChg chg="del">
        <pc:chgData name="Brian Peterson" userId="31d18e3df39d937e" providerId="LiveId" clId="{DB1799CC-8D89-4DEB-9F63-0BF74FE1C8B4}" dt="2025-04-04T15:19:23.056" v="0" actId="47"/>
        <pc:sldMkLst>
          <pc:docMk/>
          <pc:sldMk cId="284055978" sldId="2134807336"/>
        </pc:sldMkLst>
      </pc:sldChg>
      <pc:sldChg chg="del">
        <pc:chgData name="Brian Peterson" userId="31d18e3df39d937e" providerId="LiveId" clId="{DB1799CC-8D89-4DEB-9F63-0BF74FE1C8B4}" dt="2025-04-04T15:19:23.056" v="0" actId="47"/>
        <pc:sldMkLst>
          <pc:docMk/>
          <pc:sldMk cId="533398325" sldId="2134807338"/>
        </pc:sldMkLst>
      </pc:sldChg>
      <pc:sldChg chg="del">
        <pc:chgData name="Brian Peterson" userId="31d18e3df39d937e" providerId="LiveId" clId="{DB1799CC-8D89-4DEB-9F63-0BF74FE1C8B4}" dt="2025-04-04T15:19:23.056" v="0" actId="47"/>
        <pc:sldMkLst>
          <pc:docMk/>
          <pc:sldMk cId="118791688" sldId="2134807340"/>
        </pc:sldMkLst>
      </pc:sldChg>
      <pc:sldChg chg="del">
        <pc:chgData name="Brian Peterson" userId="31d18e3df39d937e" providerId="LiveId" clId="{DB1799CC-8D89-4DEB-9F63-0BF74FE1C8B4}" dt="2025-04-04T15:19:23.056" v="0" actId="47"/>
        <pc:sldMkLst>
          <pc:docMk/>
          <pc:sldMk cId="2943241183" sldId="2134807341"/>
        </pc:sldMkLst>
      </pc:sldChg>
      <pc:sldChg chg="del">
        <pc:chgData name="Brian Peterson" userId="31d18e3df39d937e" providerId="LiveId" clId="{DB1799CC-8D89-4DEB-9F63-0BF74FE1C8B4}" dt="2025-04-04T15:19:23.056" v="0" actId="47"/>
        <pc:sldMkLst>
          <pc:docMk/>
          <pc:sldMk cId="3353754760" sldId="2134807342"/>
        </pc:sldMkLst>
      </pc:sldChg>
      <pc:sldChg chg="del">
        <pc:chgData name="Brian Peterson" userId="31d18e3df39d937e" providerId="LiveId" clId="{DB1799CC-8D89-4DEB-9F63-0BF74FE1C8B4}" dt="2025-04-04T15:19:23.056" v="0" actId="47"/>
        <pc:sldMkLst>
          <pc:docMk/>
          <pc:sldMk cId="937645726" sldId="2134807344"/>
        </pc:sldMkLst>
      </pc:sldChg>
      <pc:sldChg chg="del">
        <pc:chgData name="Brian Peterson" userId="31d18e3df39d937e" providerId="LiveId" clId="{DB1799CC-8D89-4DEB-9F63-0BF74FE1C8B4}" dt="2025-04-04T15:19:23.056" v="0" actId="47"/>
        <pc:sldMkLst>
          <pc:docMk/>
          <pc:sldMk cId="1506435403" sldId="2134807345"/>
        </pc:sldMkLst>
      </pc:sldChg>
      <pc:sldChg chg="del">
        <pc:chgData name="Brian Peterson" userId="31d18e3df39d937e" providerId="LiveId" clId="{DB1799CC-8D89-4DEB-9F63-0BF74FE1C8B4}" dt="2025-04-04T15:19:23.056" v="0" actId="47"/>
        <pc:sldMkLst>
          <pc:docMk/>
          <pc:sldMk cId="1319567191" sldId="2134807358"/>
        </pc:sldMkLst>
      </pc:sldChg>
      <pc:sldChg chg="del">
        <pc:chgData name="Brian Peterson" userId="31d18e3df39d937e" providerId="LiveId" clId="{DB1799CC-8D89-4DEB-9F63-0BF74FE1C8B4}" dt="2025-04-04T15:19:23.056" v="0" actId="47"/>
        <pc:sldMkLst>
          <pc:docMk/>
          <pc:sldMk cId="645638507" sldId="2134807359"/>
        </pc:sldMkLst>
      </pc:sldChg>
      <pc:sldChg chg="del">
        <pc:chgData name="Brian Peterson" userId="31d18e3df39d937e" providerId="LiveId" clId="{DB1799CC-8D89-4DEB-9F63-0BF74FE1C8B4}" dt="2025-04-04T15:19:23.056" v="0" actId="47"/>
        <pc:sldMkLst>
          <pc:docMk/>
          <pc:sldMk cId="1615651673" sldId="2134807360"/>
        </pc:sldMkLst>
      </pc:sldChg>
      <pc:sldChg chg="del">
        <pc:chgData name="Brian Peterson" userId="31d18e3df39d937e" providerId="LiveId" clId="{DB1799CC-8D89-4DEB-9F63-0BF74FE1C8B4}" dt="2025-04-04T15:19:23.056" v="0" actId="47"/>
        <pc:sldMkLst>
          <pc:docMk/>
          <pc:sldMk cId="2161938106" sldId="2134807363"/>
        </pc:sldMkLst>
      </pc:sldChg>
      <pc:sldChg chg="del">
        <pc:chgData name="Brian Peterson" userId="31d18e3df39d937e" providerId="LiveId" clId="{DB1799CC-8D89-4DEB-9F63-0BF74FE1C8B4}" dt="2025-04-04T15:19:23.056" v="0" actId="47"/>
        <pc:sldMkLst>
          <pc:docMk/>
          <pc:sldMk cId="2336643600" sldId="2134807365"/>
        </pc:sldMkLst>
      </pc:sldChg>
      <pc:sldChg chg="del">
        <pc:chgData name="Brian Peterson" userId="31d18e3df39d937e" providerId="LiveId" clId="{DB1799CC-8D89-4DEB-9F63-0BF74FE1C8B4}" dt="2025-04-04T15:19:23.056" v="0" actId="47"/>
        <pc:sldMkLst>
          <pc:docMk/>
          <pc:sldMk cId="3667389589" sldId="2134807373"/>
        </pc:sldMkLst>
      </pc:sldChg>
      <pc:sldChg chg="del">
        <pc:chgData name="Brian Peterson" userId="31d18e3df39d937e" providerId="LiveId" clId="{DB1799CC-8D89-4DEB-9F63-0BF74FE1C8B4}" dt="2025-04-04T15:19:23.056" v="0" actId="47"/>
        <pc:sldMkLst>
          <pc:docMk/>
          <pc:sldMk cId="793245015" sldId="2134807374"/>
        </pc:sldMkLst>
      </pc:sldChg>
      <pc:sldChg chg="del">
        <pc:chgData name="Brian Peterson" userId="31d18e3df39d937e" providerId="LiveId" clId="{DB1799CC-8D89-4DEB-9F63-0BF74FE1C8B4}" dt="2025-04-04T15:19:23.056" v="0" actId="47"/>
        <pc:sldMkLst>
          <pc:docMk/>
          <pc:sldMk cId="143410814" sldId="2134807377"/>
        </pc:sldMkLst>
      </pc:sldChg>
      <pc:sldChg chg="del">
        <pc:chgData name="Brian Peterson" userId="31d18e3df39d937e" providerId="LiveId" clId="{DB1799CC-8D89-4DEB-9F63-0BF74FE1C8B4}" dt="2025-04-04T15:19:23.056" v="0" actId="47"/>
        <pc:sldMkLst>
          <pc:docMk/>
          <pc:sldMk cId="3712042567" sldId="2134807388"/>
        </pc:sldMkLst>
      </pc:sldChg>
      <pc:sldChg chg="del">
        <pc:chgData name="Brian Peterson" userId="31d18e3df39d937e" providerId="LiveId" clId="{DB1799CC-8D89-4DEB-9F63-0BF74FE1C8B4}" dt="2025-04-04T15:19:23.056" v="0" actId="47"/>
        <pc:sldMkLst>
          <pc:docMk/>
          <pc:sldMk cId="2100913816" sldId="2134807389"/>
        </pc:sldMkLst>
      </pc:sldChg>
      <pc:sldChg chg="del">
        <pc:chgData name="Brian Peterson" userId="31d18e3df39d937e" providerId="LiveId" clId="{DB1799CC-8D89-4DEB-9F63-0BF74FE1C8B4}" dt="2025-04-04T15:19:23.056" v="0" actId="47"/>
        <pc:sldMkLst>
          <pc:docMk/>
          <pc:sldMk cId="1126607383" sldId="2134807390"/>
        </pc:sldMkLst>
      </pc:sldChg>
      <pc:sldChg chg="del">
        <pc:chgData name="Brian Peterson" userId="31d18e3df39d937e" providerId="LiveId" clId="{DB1799CC-8D89-4DEB-9F63-0BF74FE1C8B4}" dt="2025-04-04T15:19:23.056" v="0" actId="47"/>
        <pc:sldMkLst>
          <pc:docMk/>
          <pc:sldMk cId="1240215709" sldId="2134807391"/>
        </pc:sldMkLst>
      </pc:sldChg>
      <pc:sldChg chg="del">
        <pc:chgData name="Brian Peterson" userId="31d18e3df39d937e" providerId="LiveId" clId="{DB1799CC-8D89-4DEB-9F63-0BF74FE1C8B4}" dt="2025-04-04T15:19:23.056" v="0" actId="47"/>
        <pc:sldMkLst>
          <pc:docMk/>
          <pc:sldMk cId="2380293241" sldId="2134807392"/>
        </pc:sldMkLst>
      </pc:sldChg>
      <pc:sldChg chg="del">
        <pc:chgData name="Brian Peterson" userId="31d18e3df39d937e" providerId="LiveId" clId="{DB1799CC-8D89-4DEB-9F63-0BF74FE1C8B4}" dt="2025-04-04T15:19:23.056" v="0" actId="47"/>
        <pc:sldMkLst>
          <pc:docMk/>
          <pc:sldMk cId="1624594465" sldId="2134807393"/>
        </pc:sldMkLst>
      </pc:sldChg>
      <pc:sldChg chg="del">
        <pc:chgData name="Brian Peterson" userId="31d18e3df39d937e" providerId="LiveId" clId="{DB1799CC-8D89-4DEB-9F63-0BF74FE1C8B4}" dt="2025-04-04T15:19:23.056" v="0" actId="47"/>
        <pc:sldMkLst>
          <pc:docMk/>
          <pc:sldMk cId="2782949610" sldId="2134807394"/>
        </pc:sldMkLst>
      </pc:sldChg>
      <pc:sldChg chg="del">
        <pc:chgData name="Brian Peterson" userId="31d18e3df39d937e" providerId="LiveId" clId="{DB1799CC-8D89-4DEB-9F63-0BF74FE1C8B4}" dt="2025-04-04T15:19:23.056" v="0" actId="47"/>
        <pc:sldMkLst>
          <pc:docMk/>
          <pc:sldMk cId="458412401" sldId="2134807395"/>
        </pc:sldMkLst>
      </pc:sldChg>
      <pc:sldChg chg="del">
        <pc:chgData name="Brian Peterson" userId="31d18e3df39d937e" providerId="LiveId" clId="{DB1799CC-8D89-4DEB-9F63-0BF74FE1C8B4}" dt="2025-04-04T15:19:23.056" v="0" actId="47"/>
        <pc:sldMkLst>
          <pc:docMk/>
          <pc:sldMk cId="2109511496" sldId="2134807396"/>
        </pc:sldMkLst>
      </pc:sldChg>
      <pc:sldChg chg="del">
        <pc:chgData name="Brian Peterson" userId="31d18e3df39d937e" providerId="LiveId" clId="{DB1799CC-8D89-4DEB-9F63-0BF74FE1C8B4}" dt="2025-04-04T15:19:23.056" v="0" actId="47"/>
        <pc:sldMkLst>
          <pc:docMk/>
          <pc:sldMk cId="3209644155" sldId="2134807399"/>
        </pc:sldMkLst>
      </pc:sldChg>
      <pc:sldChg chg="del">
        <pc:chgData name="Brian Peterson" userId="31d18e3df39d937e" providerId="LiveId" clId="{DB1799CC-8D89-4DEB-9F63-0BF74FE1C8B4}" dt="2025-04-04T15:19:23.056" v="0" actId="47"/>
        <pc:sldMkLst>
          <pc:docMk/>
          <pc:sldMk cId="93617518" sldId="2134807401"/>
        </pc:sldMkLst>
      </pc:sldChg>
      <pc:sldChg chg="del">
        <pc:chgData name="Brian Peterson" userId="31d18e3df39d937e" providerId="LiveId" clId="{DB1799CC-8D89-4DEB-9F63-0BF74FE1C8B4}" dt="2025-04-04T15:19:23.056" v="0" actId="47"/>
        <pc:sldMkLst>
          <pc:docMk/>
          <pc:sldMk cId="1731352861" sldId="2134807414"/>
        </pc:sldMkLst>
      </pc:sldChg>
      <pc:sldChg chg="del">
        <pc:chgData name="Brian Peterson" userId="31d18e3df39d937e" providerId="LiveId" clId="{DB1799CC-8D89-4DEB-9F63-0BF74FE1C8B4}" dt="2025-04-04T15:19:23.056" v="0" actId="47"/>
        <pc:sldMkLst>
          <pc:docMk/>
          <pc:sldMk cId="2187627600" sldId="2134807415"/>
        </pc:sldMkLst>
      </pc:sldChg>
      <pc:sldChg chg="del">
        <pc:chgData name="Brian Peterson" userId="31d18e3df39d937e" providerId="LiveId" clId="{DB1799CC-8D89-4DEB-9F63-0BF74FE1C8B4}" dt="2025-04-04T15:19:23.056" v="0" actId="47"/>
        <pc:sldMkLst>
          <pc:docMk/>
          <pc:sldMk cId="1440960933" sldId="2134807419"/>
        </pc:sldMkLst>
      </pc:sldChg>
      <pc:sldChg chg="del">
        <pc:chgData name="Brian Peterson" userId="31d18e3df39d937e" providerId="LiveId" clId="{DB1799CC-8D89-4DEB-9F63-0BF74FE1C8B4}" dt="2025-04-04T15:19:23.056" v="0" actId="47"/>
        <pc:sldMkLst>
          <pc:docMk/>
          <pc:sldMk cId="3470928367" sldId="2134807424"/>
        </pc:sldMkLst>
      </pc:sldChg>
      <pc:sldChg chg="del">
        <pc:chgData name="Brian Peterson" userId="31d18e3df39d937e" providerId="LiveId" clId="{DB1799CC-8D89-4DEB-9F63-0BF74FE1C8B4}" dt="2025-04-04T15:19:23.056" v="0" actId="47"/>
        <pc:sldMkLst>
          <pc:docMk/>
          <pc:sldMk cId="954145337" sldId="2134807430"/>
        </pc:sldMkLst>
      </pc:sldChg>
      <pc:sldChg chg="del">
        <pc:chgData name="Brian Peterson" userId="31d18e3df39d937e" providerId="LiveId" clId="{DB1799CC-8D89-4DEB-9F63-0BF74FE1C8B4}" dt="2025-04-04T15:19:23.056" v="0" actId="47"/>
        <pc:sldMkLst>
          <pc:docMk/>
          <pc:sldMk cId="3585621458" sldId="2134807436"/>
        </pc:sldMkLst>
      </pc:sldChg>
      <pc:sldChg chg="del">
        <pc:chgData name="Brian Peterson" userId="31d18e3df39d937e" providerId="LiveId" clId="{DB1799CC-8D89-4DEB-9F63-0BF74FE1C8B4}" dt="2025-04-04T15:19:23.056" v="0" actId="47"/>
        <pc:sldMkLst>
          <pc:docMk/>
          <pc:sldMk cId="3741383571" sldId="2134807438"/>
        </pc:sldMkLst>
      </pc:sldChg>
      <pc:sldChg chg="del">
        <pc:chgData name="Brian Peterson" userId="31d18e3df39d937e" providerId="LiveId" clId="{DB1799CC-8D89-4DEB-9F63-0BF74FE1C8B4}" dt="2025-04-04T15:19:23.056" v="0" actId="47"/>
        <pc:sldMkLst>
          <pc:docMk/>
          <pc:sldMk cId="1888813908" sldId="2134807439"/>
        </pc:sldMkLst>
      </pc:sldChg>
      <pc:sldChg chg="del">
        <pc:chgData name="Brian Peterson" userId="31d18e3df39d937e" providerId="LiveId" clId="{DB1799CC-8D89-4DEB-9F63-0BF74FE1C8B4}" dt="2025-04-04T15:19:23.056" v="0" actId="47"/>
        <pc:sldMkLst>
          <pc:docMk/>
          <pc:sldMk cId="785192100" sldId="2134807440"/>
        </pc:sldMkLst>
      </pc:sldChg>
      <pc:sldChg chg="del">
        <pc:chgData name="Brian Peterson" userId="31d18e3df39d937e" providerId="LiveId" clId="{DB1799CC-8D89-4DEB-9F63-0BF74FE1C8B4}" dt="2025-04-04T15:19:23.056" v="0" actId="47"/>
        <pc:sldMkLst>
          <pc:docMk/>
          <pc:sldMk cId="1775766284" sldId="2134807456"/>
        </pc:sldMkLst>
      </pc:sldChg>
      <pc:sldMasterChg chg="delSldLayout">
        <pc:chgData name="Brian Peterson" userId="31d18e3df39d937e" providerId="LiveId" clId="{DB1799CC-8D89-4DEB-9F63-0BF74FE1C8B4}" dt="2025-04-04T15:19:23.056" v="0" actId="47"/>
        <pc:sldMasterMkLst>
          <pc:docMk/>
          <pc:sldMasterMk cId="4095311269" sldId="2147483692"/>
        </pc:sldMasterMkLst>
        <pc:sldLayoutChg chg="del">
          <pc:chgData name="Brian Peterson" userId="31d18e3df39d937e" providerId="LiveId" clId="{DB1799CC-8D89-4DEB-9F63-0BF74FE1C8B4}" dt="2025-04-04T15:19:23.056" v="0" actId="47"/>
          <pc:sldLayoutMkLst>
            <pc:docMk/>
            <pc:sldMasterMk cId="4095311269" sldId="2147483692"/>
            <pc:sldLayoutMk cId="2900715311" sldId="2147483709"/>
          </pc:sldLayoutMkLst>
        </pc:sldLayoutChg>
        <pc:sldLayoutChg chg="del">
          <pc:chgData name="Brian Peterson" userId="31d18e3df39d937e" providerId="LiveId" clId="{DB1799CC-8D89-4DEB-9F63-0BF74FE1C8B4}" dt="2025-04-04T15:19:23.056" v="0" actId="47"/>
          <pc:sldLayoutMkLst>
            <pc:docMk/>
            <pc:sldMasterMk cId="4095311269" sldId="2147483692"/>
            <pc:sldLayoutMk cId="2173981030" sldId="2147483734"/>
          </pc:sldLayoutMkLst>
        </pc:sldLayoutChg>
      </pc:sldMasterChg>
    </pc:docChg>
  </pc:docChgLst>
  <pc:docChgLst>
    <pc:chgData name="Brian Peterson" userId="31d18e3df39d937e" providerId="LiveId" clId="{4C450C6B-190F-496F-B75F-88A5BC1DF9A4}"/>
    <pc:docChg chg="undo redo custSel addSld delSld modSld">
      <pc:chgData name="Brian Peterson" userId="31d18e3df39d937e" providerId="LiveId" clId="{4C450C6B-190F-496F-B75F-88A5BC1DF9A4}" dt="2025-01-23T18:54:52.531" v="2234" actId="20577"/>
      <pc:docMkLst>
        <pc:docMk/>
      </pc:docMkLst>
      <pc:sldChg chg="modSp mod">
        <pc:chgData name="Brian Peterson" userId="31d18e3df39d937e" providerId="LiveId" clId="{4C450C6B-190F-496F-B75F-88A5BC1DF9A4}" dt="2025-01-22T16:04:17.878" v="2162" actId="20577"/>
        <pc:sldMkLst>
          <pc:docMk/>
          <pc:sldMk cId="1292097222" sldId="270"/>
        </pc:sldMkLst>
        <pc:spChg chg="mod">
          <ac:chgData name="Brian Peterson" userId="31d18e3df39d937e" providerId="LiveId" clId="{4C450C6B-190F-496F-B75F-88A5BC1DF9A4}" dt="2025-01-22T16:04:17.878" v="2162" actId="20577"/>
          <ac:spMkLst>
            <pc:docMk/>
            <pc:sldMk cId="1292097222" sldId="270"/>
            <ac:spMk id="7" creationId="{1E34B228-6A7F-8776-F389-B02F7025BA6D}"/>
          </ac:spMkLst>
        </pc:spChg>
      </pc:sldChg>
      <pc:sldChg chg="modSp mod">
        <pc:chgData name="Brian Peterson" userId="31d18e3df39d937e" providerId="LiveId" clId="{4C450C6B-190F-496F-B75F-88A5BC1DF9A4}" dt="2025-01-23T18:54:52.531" v="2234" actId="20577"/>
        <pc:sldMkLst>
          <pc:docMk/>
          <pc:sldMk cId="2874708651" sldId="2134806891"/>
        </pc:sldMkLst>
      </pc:sldChg>
      <pc:sldChg chg="modSp mod">
        <pc:chgData name="Brian Peterson" userId="31d18e3df39d937e" providerId="LiveId" clId="{4C450C6B-190F-496F-B75F-88A5BC1DF9A4}" dt="2025-01-22T16:13:47.086" v="2179" actId="20577"/>
        <pc:sldMkLst>
          <pc:docMk/>
          <pc:sldMk cId="232145555" sldId="2134806896"/>
        </pc:sldMkLst>
      </pc:sldChg>
      <pc:sldChg chg="del">
        <pc:chgData name="Brian Peterson" userId="31d18e3df39d937e" providerId="LiveId" clId="{4C450C6B-190F-496F-B75F-88A5BC1DF9A4}" dt="2025-01-20T01:08:43.280" v="1322" actId="47"/>
        <pc:sldMkLst>
          <pc:docMk/>
          <pc:sldMk cId="3863395324" sldId="2134807331"/>
        </pc:sldMkLst>
      </pc:sldChg>
      <pc:sldChg chg="modSp mod">
        <pc:chgData name="Brian Peterson" userId="31d18e3df39d937e" providerId="LiveId" clId="{4C450C6B-190F-496F-B75F-88A5BC1DF9A4}" dt="2025-01-20T01:09:10.869" v="1420" actId="1038"/>
        <pc:sldMkLst>
          <pc:docMk/>
          <pc:sldMk cId="1098871848" sldId="2134807333"/>
        </pc:sldMkLst>
      </pc:sldChg>
      <pc:sldChg chg="addSp modSp mod">
        <pc:chgData name="Brian Peterson" userId="31d18e3df39d937e" providerId="LiveId" clId="{4C450C6B-190F-496F-B75F-88A5BC1DF9A4}" dt="2025-01-20T01:10:32.543" v="1430"/>
        <pc:sldMkLst>
          <pc:docMk/>
          <pc:sldMk cId="937645726" sldId="2134807344"/>
        </pc:sldMkLst>
      </pc:sldChg>
      <pc:sldChg chg="modSp mod">
        <pc:chgData name="Brian Peterson" userId="31d18e3df39d937e" providerId="LiveId" clId="{4C450C6B-190F-496F-B75F-88A5BC1DF9A4}" dt="2025-01-10T16:01:25.085" v="3"/>
        <pc:sldMkLst>
          <pc:docMk/>
          <pc:sldMk cId="1319567191" sldId="2134807358"/>
        </pc:sldMkLst>
      </pc:sldChg>
      <pc:sldChg chg="modSp mod">
        <pc:chgData name="Brian Peterson" userId="31d18e3df39d937e" providerId="LiveId" clId="{4C450C6B-190F-496F-B75F-88A5BC1DF9A4}" dt="2025-01-22T16:15:18.270" v="2180" actId="108"/>
        <pc:sldMkLst>
          <pc:docMk/>
          <pc:sldMk cId="2336643600" sldId="2134807365"/>
        </pc:sldMkLst>
      </pc:sldChg>
      <pc:sldChg chg="addSp modSp mod">
        <pc:chgData name="Brian Peterson" userId="31d18e3df39d937e" providerId="LiveId" clId="{4C450C6B-190F-496F-B75F-88A5BC1DF9A4}" dt="2025-01-22T16:01:55.514" v="2157" actId="6549"/>
        <pc:sldMkLst>
          <pc:docMk/>
          <pc:sldMk cId="2100913816" sldId="2134807389"/>
        </pc:sldMkLst>
      </pc:sldChg>
      <pc:sldChg chg="modSp mod">
        <pc:chgData name="Brian Peterson" userId="31d18e3df39d937e" providerId="LiveId" clId="{4C450C6B-190F-496F-B75F-88A5BC1DF9A4}" dt="2025-01-16T03:23:22.641" v="133" actId="20577"/>
        <pc:sldMkLst>
          <pc:docMk/>
          <pc:sldMk cId="2342691534" sldId="2134807390"/>
        </pc:sldMkLst>
      </pc:sldChg>
      <pc:sldChg chg="addSp delSp modSp mod">
        <pc:chgData name="Brian Peterson" userId="31d18e3df39d937e" providerId="LiveId" clId="{4C450C6B-190F-496F-B75F-88A5BC1DF9A4}" dt="2025-01-21T15:54:52.237" v="1458"/>
        <pc:sldMkLst>
          <pc:docMk/>
          <pc:sldMk cId="3209644155" sldId="2134807399"/>
        </pc:sldMkLst>
      </pc:sldChg>
      <pc:sldChg chg="del">
        <pc:chgData name="Brian Peterson" userId="31d18e3df39d937e" providerId="LiveId" clId="{4C450C6B-190F-496F-B75F-88A5BC1DF9A4}" dt="2025-01-20T00:21:28.205" v="1321" actId="47"/>
        <pc:sldMkLst>
          <pc:docMk/>
          <pc:sldMk cId="1626037044" sldId="2134807400"/>
        </pc:sldMkLst>
      </pc:sldChg>
      <pc:sldChg chg="del">
        <pc:chgData name="Brian Peterson" userId="31d18e3df39d937e" providerId="LiveId" clId="{4C450C6B-190F-496F-B75F-88A5BC1DF9A4}" dt="2025-01-20T01:11:19.565" v="1433" actId="2696"/>
        <pc:sldMkLst>
          <pc:docMk/>
          <pc:sldMk cId="912155951" sldId="2134807411"/>
        </pc:sldMkLst>
      </pc:sldChg>
      <pc:sldChg chg="add">
        <pc:chgData name="Brian Peterson" userId="31d18e3df39d937e" providerId="LiveId" clId="{4C450C6B-190F-496F-B75F-88A5BC1DF9A4}" dt="2025-01-20T01:11:30.315" v="1434"/>
        <pc:sldMkLst>
          <pc:docMk/>
          <pc:sldMk cId="2029975170" sldId="2134807411"/>
        </pc:sldMkLst>
      </pc:sldChg>
      <pc:sldChg chg="del">
        <pc:chgData name="Brian Peterson" userId="31d18e3df39d937e" providerId="LiveId" clId="{4C450C6B-190F-496F-B75F-88A5BC1DF9A4}" dt="2025-01-22T16:27:57.119" v="2181" actId="47"/>
        <pc:sldMkLst>
          <pc:docMk/>
          <pc:sldMk cId="3077635495" sldId="2134807412"/>
        </pc:sldMkLst>
      </pc:sldChg>
      <pc:sldChg chg="addSp modSp mod">
        <pc:chgData name="Brian Peterson" userId="31d18e3df39d937e" providerId="LiveId" clId="{4C450C6B-190F-496F-B75F-88A5BC1DF9A4}" dt="2025-01-20T01:10:47.982" v="1432" actId="14100"/>
        <pc:sldMkLst>
          <pc:docMk/>
          <pc:sldMk cId="1440960933" sldId="2134807419"/>
        </pc:sldMkLst>
      </pc:sldChg>
      <pc:sldChg chg="add">
        <pc:chgData name="Brian Peterson" userId="31d18e3df39d937e" providerId="LiveId" clId="{4C450C6B-190F-496F-B75F-88A5BC1DF9A4}" dt="2025-01-20T01:11:30.315" v="1434"/>
        <pc:sldMkLst>
          <pc:docMk/>
          <pc:sldMk cId="762572381" sldId="2134807421"/>
        </pc:sldMkLst>
      </pc:sldChg>
      <pc:sldChg chg="del">
        <pc:chgData name="Brian Peterson" userId="31d18e3df39d937e" providerId="LiveId" clId="{4C450C6B-190F-496F-B75F-88A5BC1DF9A4}" dt="2025-01-20T01:11:19.565" v="1433" actId="2696"/>
        <pc:sldMkLst>
          <pc:docMk/>
          <pc:sldMk cId="2098082710" sldId="2134807421"/>
        </pc:sldMkLst>
      </pc:sldChg>
      <pc:sldChg chg="del">
        <pc:chgData name="Brian Peterson" userId="31d18e3df39d937e" providerId="LiveId" clId="{4C450C6B-190F-496F-B75F-88A5BC1DF9A4}" dt="2025-01-20T01:11:19.565" v="1433" actId="2696"/>
        <pc:sldMkLst>
          <pc:docMk/>
          <pc:sldMk cId="2166197440" sldId="2134807423"/>
        </pc:sldMkLst>
      </pc:sldChg>
      <pc:sldChg chg="add">
        <pc:chgData name="Brian Peterson" userId="31d18e3df39d937e" providerId="LiveId" clId="{4C450C6B-190F-496F-B75F-88A5BC1DF9A4}" dt="2025-01-20T01:11:30.315" v="1434"/>
        <pc:sldMkLst>
          <pc:docMk/>
          <pc:sldMk cId="2379381210" sldId="2134807423"/>
        </pc:sldMkLst>
      </pc:sldChg>
      <pc:sldChg chg="addSp modSp mod">
        <pc:chgData name="Brian Peterson" userId="31d18e3df39d937e" providerId="LiveId" clId="{4C450C6B-190F-496F-B75F-88A5BC1DF9A4}" dt="2025-01-20T01:09:28.345" v="1422" actId="14100"/>
        <pc:sldMkLst>
          <pc:docMk/>
          <pc:sldMk cId="3741383571" sldId="2134807438"/>
        </pc:sldMkLst>
      </pc:sldChg>
      <pc:sldChg chg="addSp modSp add mod">
        <pc:chgData name="Brian Peterson" userId="31d18e3df39d937e" providerId="LiveId" clId="{4C450C6B-190F-496F-B75F-88A5BC1DF9A4}" dt="2025-01-21T16:10:51.460" v="1465" actId="27636"/>
        <pc:sldMkLst>
          <pc:docMk/>
          <pc:sldMk cId="1888813908" sldId="2134807439"/>
        </pc:sldMkLst>
      </pc:sldChg>
      <pc:sldChg chg="modSp add mod">
        <pc:chgData name="Brian Peterson" userId="31d18e3df39d937e" providerId="LiveId" clId="{4C450C6B-190F-496F-B75F-88A5BC1DF9A4}" dt="2025-01-22T00:43:40.505" v="2149" actId="20577"/>
        <pc:sldMkLst>
          <pc:docMk/>
          <pc:sldMk cId="785192100" sldId="2134807440"/>
        </pc:sldMkLst>
      </pc:sldChg>
    </pc:docChg>
  </pc:docChgLst>
  <pc:docChgLst>
    <pc:chgData name="Brian Peterson" userId="31d18e3df39d937e" providerId="LiveId" clId="{53068216-B568-4247-A60F-5A0FD0D8F3A7}"/>
    <pc:docChg chg="undo custSel delSld modSld">
      <pc:chgData name="Brian Peterson" userId="31d18e3df39d937e" providerId="LiveId" clId="{53068216-B568-4247-A60F-5A0FD0D8F3A7}" dt="2024-08-19T04:45:02.705" v="341" actId="47"/>
      <pc:docMkLst>
        <pc:docMk/>
      </pc:docMkLst>
      <pc:sldChg chg="addSp delSp modSp mod">
        <pc:chgData name="Brian Peterson" userId="31d18e3df39d937e" providerId="LiveId" clId="{53068216-B568-4247-A60F-5A0FD0D8F3A7}" dt="2024-08-19T04:40:27.905" v="91" actId="14100"/>
        <pc:sldMkLst>
          <pc:docMk/>
          <pc:sldMk cId="1292097222" sldId="270"/>
        </pc:sldMkLst>
      </pc:sldChg>
      <pc:sldChg chg="modSp mod">
        <pc:chgData name="Brian Peterson" userId="31d18e3df39d937e" providerId="LiveId" clId="{53068216-B568-4247-A60F-5A0FD0D8F3A7}" dt="2024-08-19T04:40:54.038" v="107" actId="20577"/>
        <pc:sldMkLst>
          <pc:docMk/>
          <pc:sldMk cId="2874708651" sldId="2134806891"/>
        </pc:sldMkLst>
      </pc:sldChg>
      <pc:sldChg chg="modSp mod">
        <pc:chgData name="Brian Peterson" userId="31d18e3df39d937e" providerId="LiveId" clId="{53068216-B568-4247-A60F-5A0FD0D8F3A7}" dt="2024-08-19T04:44:46.656" v="339" actId="20577"/>
        <pc:sldMkLst>
          <pc:docMk/>
          <pc:sldMk cId="1075157857" sldId="2134806895"/>
        </pc:sldMkLst>
      </pc:sldChg>
      <pc:sldChg chg="modSp mod">
        <pc:chgData name="Brian Peterson" userId="31d18e3df39d937e" providerId="LiveId" clId="{53068216-B568-4247-A60F-5A0FD0D8F3A7}" dt="2024-08-19T04:43:17.006" v="216" actId="13926"/>
        <pc:sldMkLst>
          <pc:docMk/>
          <pc:sldMk cId="232145555" sldId="2134806896"/>
        </pc:sldMkLst>
      </pc:sldChg>
      <pc:sldChg chg="modSp mod">
        <pc:chgData name="Brian Peterson" userId="31d18e3df39d937e" providerId="LiveId" clId="{53068216-B568-4247-A60F-5A0FD0D8F3A7}" dt="2024-08-19T04:43:40.278" v="236" actId="20577"/>
        <pc:sldMkLst>
          <pc:docMk/>
          <pc:sldMk cId="1319567191" sldId="2134807358"/>
        </pc:sldMkLst>
      </pc:sldChg>
      <pc:sldChg chg="modSp mod">
        <pc:chgData name="Brian Peterson" userId="31d18e3df39d937e" providerId="LiveId" clId="{53068216-B568-4247-A60F-5A0FD0D8F3A7}" dt="2024-08-19T04:44:23.034" v="297" actId="20577"/>
        <pc:sldMkLst>
          <pc:docMk/>
          <pc:sldMk cId="2336643600" sldId="2134807365"/>
        </pc:sldMkLst>
      </pc:sldChg>
      <pc:sldChg chg="del">
        <pc:chgData name="Brian Peterson" userId="31d18e3df39d937e" providerId="LiveId" clId="{53068216-B568-4247-A60F-5A0FD0D8F3A7}" dt="2024-08-19T04:40:38.348" v="92" actId="47"/>
        <pc:sldMkLst>
          <pc:docMk/>
          <pc:sldMk cId="932684554" sldId="2134807374"/>
        </pc:sldMkLst>
      </pc:sldChg>
      <pc:sldChg chg="del">
        <pc:chgData name="Brian Peterson" userId="31d18e3df39d937e" providerId="LiveId" clId="{53068216-B568-4247-A60F-5A0FD0D8F3A7}" dt="2024-08-19T04:43:27.425" v="217" actId="47"/>
        <pc:sldMkLst>
          <pc:docMk/>
          <pc:sldMk cId="993129515" sldId="2134807375"/>
        </pc:sldMkLst>
      </pc:sldChg>
      <pc:sldChg chg="del">
        <pc:chgData name="Brian Peterson" userId="31d18e3df39d937e" providerId="LiveId" clId="{53068216-B568-4247-A60F-5A0FD0D8F3A7}" dt="2024-08-19T04:43:47.867" v="237" actId="47"/>
        <pc:sldMkLst>
          <pc:docMk/>
          <pc:sldMk cId="895738467" sldId="2134807376"/>
        </pc:sldMkLst>
      </pc:sldChg>
      <pc:sldChg chg="del">
        <pc:chgData name="Brian Peterson" userId="31d18e3df39d937e" providerId="LiveId" clId="{53068216-B568-4247-A60F-5A0FD0D8F3A7}" dt="2024-08-19T04:44:53.575" v="340" actId="47"/>
        <pc:sldMkLst>
          <pc:docMk/>
          <pc:sldMk cId="75104730" sldId="2134807388"/>
        </pc:sldMkLst>
      </pc:sldChg>
      <pc:sldChg chg="del">
        <pc:chgData name="Brian Peterson" userId="31d18e3df39d937e" providerId="LiveId" clId="{53068216-B568-4247-A60F-5A0FD0D8F3A7}" dt="2024-08-19T04:45:02.705" v="341" actId="47"/>
        <pc:sldMkLst>
          <pc:docMk/>
          <pc:sldMk cId="3522683759" sldId="2134807389"/>
        </pc:sldMkLst>
      </pc:sldChg>
    </pc:docChg>
  </pc:docChgLst>
  <pc:docChgLst>
    <pc:chgData name="Brian Peterson" userId="31d18e3df39d937e" providerId="LiveId" clId="{03D48CB4-5413-4AB1-83B7-62E4C5AFB276}"/>
    <pc:docChg chg="undo redo custSel addSld delSld modSld">
      <pc:chgData name="Brian Peterson" userId="31d18e3df39d937e" providerId="LiveId" clId="{03D48CB4-5413-4AB1-83B7-62E4C5AFB276}" dt="2025-03-15T20:09:47.973" v="3491" actId="1037"/>
      <pc:docMkLst>
        <pc:docMk/>
      </pc:docMkLst>
      <pc:sldChg chg="modSp mod">
        <pc:chgData name="Brian Peterson" userId="31d18e3df39d937e" providerId="LiveId" clId="{03D48CB4-5413-4AB1-83B7-62E4C5AFB276}" dt="2025-02-03T04:42:05.104" v="3404" actId="313"/>
        <pc:sldMkLst>
          <pc:docMk/>
          <pc:sldMk cId="787119636" sldId="256"/>
        </pc:sldMkLst>
      </pc:sldChg>
      <pc:sldChg chg="del">
        <pc:chgData name="Brian Peterson" userId="31d18e3df39d937e" providerId="LiveId" clId="{03D48CB4-5413-4AB1-83B7-62E4C5AFB276}" dt="2025-02-02T23:42:21.043" v="2186" actId="47"/>
        <pc:sldMkLst>
          <pc:docMk/>
          <pc:sldMk cId="3358424046" sldId="399"/>
        </pc:sldMkLst>
      </pc:sldChg>
      <pc:sldChg chg="modNotesTx">
        <pc:chgData name="Brian Peterson" userId="31d18e3df39d937e" providerId="LiveId" clId="{03D48CB4-5413-4AB1-83B7-62E4C5AFB276}" dt="2025-02-03T01:22:34.336" v="2326" actId="20577"/>
        <pc:sldMkLst>
          <pc:docMk/>
          <pc:sldMk cId="1631318890" sldId="2134806598"/>
        </pc:sldMkLst>
      </pc:sldChg>
      <pc:sldChg chg="del">
        <pc:chgData name="Brian Peterson" userId="31d18e3df39d937e" providerId="LiveId" clId="{03D48CB4-5413-4AB1-83B7-62E4C5AFB276}" dt="2025-03-11T17:27:09.883" v="3471" actId="2696"/>
        <pc:sldMkLst>
          <pc:docMk/>
          <pc:sldMk cId="0" sldId="2134806618"/>
        </pc:sldMkLst>
      </pc:sldChg>
      <pc:sldChg chg="add">
        <pc:chgData name="Brian Peterson" userId="31d18e3df39d937e" providerId="LiveId" clId="{03D48CB4-5413-4AB1-83B7-62E4C5AFB276}" dt="2025-03-11T17:27:19.135" v="3472"/>
        <pc:sldMkLst>
          <pc:docMk/>
          <pc:sldMk cId="3748594646" sldId="2134806618"/>
        </pc:sldMkLst>
      </pc:sldChg>
      <pc:sldChg chg="addSp delSp modSp mod">
        <pc:chgData name="Brian Peterson" userId="31d18e3df39d937e" providerId="LiveId" clId="{03D48CB4-5413-4AB1-83B7-62E4C5AFB276}" dt="2025-02-03T04:59:33.897" v="3450" actId="14100"/>
        <pc:sldMkLst>
          <pc:docMk/>
          <pc:sldMk cId="3929622530" sldId="2134806894"/>
        </pc:sldMkLst>
      </pc:sldChg>
      <pc:sldChg chg="addSp delSp modSp mod modNotesTx">
        <pc:chgData name="Brian Peterson" userId="31d18e3df39d937e" providerId="LiveId" clId="{03D48CB4-5413-4AB1-83B7-62E4C5AFB276}" dt="2025-03-15T20:09:47.973" v="3491" actId="1037"/>
        <pc:sldMkLst>
          <pc:docMk/>
          <pc:sldMk cId="3303339763" sldId="2134807327"/>
        </pc:sldMkLst>
      </pc:sldChg>
      <pc:sldChg chg="addSp delSp modSp mod">
        <pc:chgData name="Brian Peterson" userId="31d18e3df39d937e" providerId="LiveId" clId="{03D48CB4-5413-4AB1-83B7-62E4C5AFB276}" dt="2025-02-03T05:01:07.994" v="3456" actId="13926"/>
        <pc:sldMkLst>
          <pc:docMk/>
          <pc:sldMk cId="4267546359" sldId="2134807329"/>
        </pc:sldMkLst>
      </pc:sldChg>
      <pc:sldChg chg="addSp delSp modSp mod">
        <pc:chgData name="Brian Peterson" userId="31d18e3df39d937e" providerId="LiveId" clId="{03D48CB4-5413-4AB1-83B7-62E4C5AFB276}" dt="2025-02-03T05:02:59.517" v="3462" actId="13926"/>
        <pc:sldMkLst>
          <pc:docMk/>
          <pc:sldMk cId="1878098967" sldId="2134807330"/>
        </pc:sldMkLst>
      </pc:sldChg>
      <pc:sldChg chg="addSp delSp modSp mod">
        <pc:chgData name="Brian Peterson" userId="31d18e3df39d937e" providerId="LiveId" clId="{03D48CB4-5413-4AB1-83B7-62E4C5AFB276}" dt="2025-02-03T05:06:12.440" v="3467" actId="14100"/>
        <pc:sldMkLst>
          <pc:docMk/>
          <pc:sldMk cId="2943241183" sldId="2134807341"/>
        </pc:sldMkLst>
      </pc:sldChg>
      <pc:sldChg chg="modNotesTx">
        <pc:chgData name="Brian Peterson" userId="31d18e3df39d937e" providerId="LiveId" clId="{03D48CB4-5413-4AB1-83B7-62E4C5AFB276}" dt="2025-02-02T23:28:58.489" v="2183" actId="20577"/>
        <pc:sldMkLst>
          <pc:docMk/>
          <pc:sldMk cId="1506435403" sldId="2134807345"/>
        </pc:sldMkLst>
      </pc:sldChg>
      <pc:sldChg chg="modSp mod">
        <pc:chgData name="Brian Peterson" userId="31d18e3df39d937e" providerId="LiveId" clId="{03D48CB4-5413-4AB1-83B7-62E4C5AFB276}" dt="2025-02-03T04:42:59.585" v="3408" actId="20577"/>
        <pc:sldMkLst>
          <pc:docMk/>
          <pc:sldMk cId="645638507" sldId="2134807359"/>
        </pc:sldMkLst>
      </pc:sldChg>
      <pc:sldChg chg="modSp mod">
        <pc:chgData name="Brian Peterson" userId="31d18e3df39d937e" providerId="LiveId" clId="{03D48CB4-5413-4AB1-83B7-62E4C5AFB276}" dt="2025-02-03T04:48:22.402" v="3435" actId="20577"/>
        <pc:sldMkLst>
          <pc:docMk/>
          <pc:sldMk cId="1615651673" sldId="2134807360"/>
        </pc:sldMkLst>
      </pc:sldChg>
      <pc:sldChg chg="modNotesTx">
        <pc:chgData name="Brian Peterson" userId="31d18e3df39d937e" providerId="LiveId" clId="{03D48CB4-5413-4AB1-83B7-62E4C5AFB276}" dt="2025-02-02T19:11:28.441" v="88" actId="20577"/>
        <pc:sldMkLst>
          <pc:docMk/>
          <pc:sldMk cId="793245015" sldId="2134807374"/>
        </pc:sldMkLst>
      </pc:sldChg>
      <pc:sldChg chg="modNotesTx">
        <pc:chgData name="Brian Peterson" userId="31d18e3df39d937e" providerId="LiveId" clId="{03D48CB4-5413-4AB1-83B7-62E4C5AFB276}" dt="2025-02-02T23:29:29.306" v="2184"/>
        <pc:sldMkLst>
          <pc:docMk/>
          <pc:sldMk cId="143410814" sldId="2134807377"/>
        </pc:sldMkLst>
      </pc:sldChg>
      <pc:sldChg chg="modNotesTx">
        <pc:chgData name="Brian Peterson" userId="31d18e3df39d937e" providerId="LiveId" clId="{03D48CB4-5413-4AB1-83B7-62E4C5AFB276}" dt="2025-02-02T19:11:48.075" v="89" actId="33524"/>
        <pc:sldMkLst>
          <pc:docMk/>
          <pc:sldMk cId="3712042567" sldId="2134807388"/>
        </pc:sldMkLst>
      </pc:sldChg>
      <pc:sldChg chg="add">
        <pc:chgData name="Brian Peterson" userId="31d18e3df39d937e" providerId="LiveId" clId="{03D48CB4-5413-4AB1-83B7-62E4C5AFB276}" dt="2025-01-31T17:58:03.093" v="3"/>
        <pc:sldMkLst>
          <pc:docMk/>
          <pc:sldMk cId="1126607383" sldId="2134807390"/>
        </pc:sldMkLst>
      </pc:sldChg>
      <pc:sldChg chg="del">
        <pc:chgData name="Brian Peterson" userId="31d18e3df39d937e" providerId="LiveId" clId="{03D48CB4-5413-4AB1-83B7-62E4C5AFB276}" dt="2025-01-31T17:58:00.796" v="2" actId="47"/>
        <pc:sldMkLst>
          <pc:docMk/>
          <pc:sldMk cId="2342691534" sldId="2134807390"/>
        </pc:sldMkLst>
      </pc:sldChg>
      <pc:sldChg chg="modNotesTx">
        <pc:chgData name="Brian Peterson" userId="31d18e3df39d937e" providerId="LiveId" clId="{03D48CB4-5413-4AB1-83B7-62E4C5AFB276}" dt="2025-02-02T19:10:37.581" v="87" actId="20577"/>
        <pc:sldMkLst>
          <pc:docMk/>
          <pc:sldMk cId="1240215709" sldId="2134807391"/>
        </pc:sldMkLst>
      </pc:sldChg>
      <pc:sldChg chg="modNotesTx">
        <pc:chgData name="Brian Peterson" userId="31d18e3df39d937e" providerId="LiveId" clId="{03D48CB4-5413-4AB1-83B7-62E4C5AFB276}" dt="2025-02-02T22:09:48.981" v="1839" actId="20577"/>
        <pc:sldMkLst>
          <pc:docMk/>
          <pc:sldMk cId="1624594465" sldId="2134807393"/>
        </pc:sldMkLst>
      </pc:sldChg>
      <pc:sldChg chg="modNotesTx">
        <pc:chgData name="Brian Peterson" userId="31d18e3df39d937e" providerId="LiveId" clId="{03D48CB4-5413-4AB1-83B7-62E4C5AFB276}" dt="2025-02-02T22:10:57.253" v="1992" actId="20577"/>
        <pc:sldMkLst>
          <pc:docMk/>
          <pc:sldMk cId="458412401" sldId="2134807395"/>
        </pc:sldMkLst>
      </pc:sldChg>
      <pc:sldChg chg="add">
        <pc:chgData name="Brian Peterson" userId="31d18e3df39d937e" providerId="LiveId" clId="{03D48CB4-5413-4AB1-83B7-62E4C5AFB276}" dt="2025-02-02T23:09:48.376" v="1993"/>
        <pc:sldMkLst>
          <pc:docMk/>
          <pc:sldMk cId="2109511496" sldId="2134807396"/>
        </pc:sldMkLst>
      </pc:sldChg>
      <pc:sldChg chg="modNotesTx">
        <pc:chgData name="Brian Peterson" userId="31d18e3df39d937e" providerId="LiveId" clId="{03D48CB4-5413-4AB1-83B7-62E4C5AFB276}" dt="2025-02-02T23:12:13.963" v="2012"/>
        <pc:sldMkLst>
          <pc:docMk/>
          <pc:sldMk cId="3209644155" sldId="2134807399"/>
        </pc:sldMkLst>
      </pc:sldChg>
      <pc:sldChg chg="modNotesTx">
        <pc:chgData name="Brian Peterson" userId="31d18e3df39d937e" providerId="LiveId" clId="{03D48CB4-5413-4AB1-83B7-62E4C5AFB276}" dt="2025-02-03T01:22:18.758" v="2311" actId="20577"/>
        <pc:sldMkLst>
          <pc:docMk/>
          <pc:sldMk cId="1440960933" sldId="2134807419"/>
        </pc:sldMkLst>
      </pc:sldChg>
      <pc:sldChg chg="del">
        <pc:chgData name="Brian Peterson" userId="31d18e3df39d937e" providerId="LiveId" clId="{03D48CB4-5413-4AB1-83B7-62E4C5AFB276}" dt="2025-02-02T23:09:54.739" v="1994" actId="47"/>
        <pc:sldMkLst>
          <pc:docMk/>
          <pc:sldMk cId="1207073944" sldId="2134807437"/>
        </pc:sldMkLst>
      </pc:sldChg>
      <pc:sldChg chg="modNotesTx">
        <pc:chgData name="Brian Peterson" userId="31d18e3df39d937e" providerId="LiveId" clId="{03D48CB4-5413-4AB1-83B7-62E4C5AFB276}" dt="2025-03-15T06:01:41.681" v="3473"/>
        <pc:sldMkLst>
          <pc:docMk/>
          <pc:sldMk cId="3741383571" sldId="2134807438"/>
        </pc:sldMkLst>
      </pc:sldChg>
      <pc:sldChg chg="modSp mod">
        <pc:chgData name="Brian Peterson" userId="31d18e3df39d937e" providerId="LiveId" clId="{03D48CB4-5413-4AB1-83B7-62E4C5AFB276}" dt="2025-02-03T01:38:13.415" v="3402" actId="33524"/>
        <pc:sldMkLst>
          <pc:docMk/>
          <pc:sldMk cId="1888813908" sldId="2134807439"/>
        </pc:sldMkLst>
      </pc:sldChg>
      <pc:sldChg chg="modSp mod modNotesTx">
        <pc:chgData name="Brian Peterson" userId="31d18e3df39d937e" providerId="LiveId" clId="{03D48CB4-5413-4AB1-83B7-62E4C5AFB276}" dt="2025-02-03T01:35:04.531" v="3314" actId="5793"/>
        <pc:sldMkLst>
          <pc:docMk/>
          <pc:sldMk cId="785192100" sldId="2134807440"/>
        </pc:sldMkLst>
      </pc:sldChg>
      <pc:sldChg chg="modSp add del mod modNotesTx">
        <pc:chgData name="Brian Peterson" userId="31d18e3df39d937e" providerId="LiveId" clId="{03D48CB4-5413-4AB1-83B7-62E4C5AFB276}" dt="2025-02-03T01:28:40.380" v="2346" actId="47"/>
        <pc:sldMkLst>
          <pc:docMk/>
          <pc:sldMk cId="1986963597" sldId="2134807441"/>
        </pc:sldMkLst>
      </pc:sldChg>
      <pc:sldChg chg="add">
        <pc:chgData name="Brian Peterson" userId="31d18e3df39d937e" providerId="LiveId" clId="{03D48CB4-5413-4AB1-83B7-62E4C5AFB276}" dt="2025-02-03T01:28:38.387" v="2345"/>
        <pc:sldMkLst>
          <pc:docMk/>
          <pc:sldMk cId="1775766284" sldId="2134807456"/>
        </pc:sldMkLst>
      </pc:sldChg>
    </pc:docChg>
  </pc:docChgLst>
  <pc:docChgLst>
    <pc:chgData name="Brian Peterson" userId="31d18e3df39d937e" providerId="LiveId" clId="{634CB7DB-1DF6-4199-B997-D57913A460E8}"/>
    <pc:docChg chg="undo redo custSel addSld modSld sldOrd">
      <pc:chgData name="Brian Peterson" userId="31d18e3df39d937e" providerId="LiveId" clId="{634CB7DB-1DF6-4199-B997-D57913A460E8}" dt="2024-07-23T15:18:58.346" v="1050" actId="20577"/>
      <pc:docMkLst>
        <pc:docMk/>
      </pc:docMkLst>
      <pc:sldChg chg="modSp mod">
        <pc:chgData name="Brian Peterson" userId="31d18e3df39d937e" providerId="LiveId" clId="{634CB7DB-1DF6-4199-B997-D57913A460E8}" dt="2024-07-09T15:44:50.554" v="188" actId="13926"/>
        <pc:sldMkLst>
          <pc:docMk/>
          <pc:sldMk cId="2733864052" sldId="256"/>
        </pc:sldMkLst>
      </pc:sldChg>
      <pc:sldChg chg="addSp delSp modSp mod">
        <pc:chgData name="Brian Peterson" userId="31d18e3df39d937e" providerId="LiveId" clId="{634CB7DB-1DF6-4199-B997-D57913A460E8}" dt="2024-07-12T01:32:29.929" v="1030" actId="1038"/>
        <pc:sldMkLst>
          <pc:docMk/>
          <pc:sldMk cId="1292097222" sldId="270"/>
        </pc:sldMkLst>
      </pc:sldChg>
      <pc:sldChg chg="modSp mod">
        <pc:chgData name="Brian Peterson" userId="31d18e3df39d937e" providerId="LiveId" clId="{634CB7DB-1DF6-4199-B997-D57913A460E8}" dt="2024-07-09T15:14:47.202" v="100" actId="20577"/>
        <pc:sldMkLst>
          <pc:docMk/>
          <pc:sldMk cId="2400166752" sldId="2134806893"/>
        </pc:sldMkLst>
      </pc:sldChg>
      <pc:sldChg chg="modSp mod">
        <pc:chgData name="Brian Peterson" userId="31d18e3df39d937e" providerId="LiveId" clId="{634CB7DB-1DF6-4199-B997-D57913A460E8}" dt="2024-07-09T15:31:21.200" v="135" actId="13926"/>
        <pc:sldMkLst>
          <pc:docMk/>
          <pc:sldMk cId="3929622530" sldId="2134806894"/>
        </pc:sldMkLst>
      </pc:sldChg>
      <pc:sldChg chg="modSp mod">
        <pc:chgData name="Brian Peterson" userId="31d18e3df39d937e" providerId="LiveId" clId="{634CB7DB-1DF6-4199-B997-D57913A460E8}" dt="2024-07-23T15:18:41.258" v="1049" actId="13926"/>
        <pc:sldMkLst>
          <pc:docMk/>
          <pc:sldMk cId="232145555" sldId="2134806896"/>
        </pc:sldMkLst>
      </pc:sldChg>
      <pc:sldChg chg="modSp mod">
        <pc:chgData name="Brian Peterson" userId="31d18e3df39d937e" providerId="LiveId" clId="{634CB7DB-1DF6-4199-B997-D57913A460E8}" dt="2024-07-12T01:34:21.520" v="1031" actId="13926"/>
        <pc:sldMkLst>
          <pc:docMk/>
          <pc:sldMk cId="4267546359" sldId="2134807329"/>
        </pc:sldMkLst>
      </pc:sldChg>
      <pc:sldChg chg="modSp mod">
        <pc:chgData name="Brian Peterson" userId="31d18e3df39d937e" providerId="LiveId" clId="{634CB7DB-1DF6-4199-B997-D57913A460E8}" dt="2024-07-09T15:44:39.470" v="187" actId="13926"/>
        <pc:sldMkLst>
          <pc:docMk/>
          <pc:sldMk cId="3748995335" sldId="2134807337"/>
        </pc:sldMkLst>
      </pc:sldChg>
      <pc:sldChg chg="modSp mod">
        <pc:chgData name="Brian Peterson" userId="31d18e3df39d937e" providerId="LiveId" clId="{634CB7DB-1DF6-4199-B997-D57913A460E8}" dt="2024-07-09T14:59:11.051" v="99" actId="400"/>
        <pc:sldMkLst>
          <pc:docMk/>
          <pc:sldMk cId="118791688" sldId="2134807340"/>
        </pc:sldMkLst>
      </pc:sldChg>
      <pc:sldChg chg="modSp mod">
        <pc:chgData name="Brian Peterson" userId="31d18e3df39d937e" providerId="LiveId" clId="{634CB7DB-1DF6-4199-B997-D57913A460E8}" dt="2024-07-23T15:18:58.346" v="1050" actId="20577"/>
        <pc:sldMkLst>
          <pc:docMk/>
          <pc:sldMk cId="1319567191" sldId="2134807358"/>
        </pc:sldMkLst>
      </pc:sldChg>
      <pc:sldChg chg="addSp delSp modSp mod">
        <pc:chgData name="Brian Peterson" userId="31d18e3df39d937e" providerId="LiveId" clId="{634CB7DB-1DF6-4199-B997-D57913A460E8}" dt="2024-07-23T15:16:56.145" v="1048" actId="207"/>
        <pc:sldMkLst>
          <pc:docMk/>
          <pc:sldMk cId="2403413219" sldId="2134807362"/>
        </pc:sldMkLst>
      </pc:sldChg>
      <pc:sldChg chg="modSp mod">
        <pc:chgData name="Brian Peterson" userId="31d18e3df39d937e" providerId="LiveId" clId="{634CB7DB-1DF6-4199-B997-D57913A460E8}" dt="2024-07-09T16:58:58.691" v="297" actId="13926"/>
        <pc:sldMkLst>
          <pc:docMk/>
          <pc:sldMk cId="2336643600" sldId="2134807365"/>
        </pc:sldMkLst>
      </pc:sldChg>
      <pc:sldChg chg="modSp add mod modNotesTx">
        <pc:chgData name="Brian Peterson" userId="31d18e3df39d937e" providerId="LiveId" clId="{634CB7DB-1DF6-4199-B997-D57913A460E8}" dt="2024-07-09T19:00:41.355" v="931" actId="207"/>
        <pc:sldMkLst>
          <pc:docMk/>
          <pc:sldMk cId="999968162" sldId="2134807366"/>
        </pc:sldMkLst>
      </pc:sldChg>
      <pc:sldChg chg="modSp add mod ord">
        <pc:chgData name="Brian Peterson" userId="31d18e3df39d937e" providerId="LiveId" clId="{634CB7DB-1DF6-4199-B997-D57913A460E8}" dt="2024-07-09T18:57:18.851" v="912" actId="5793"/>
        <pc:sldMkLst>
          <pc:docMk/>
          <pc:sldMk cId="4050749657" sldId="21348073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84E3F9-6ED1-43A1-BF52-F0C339812801}" type="datetimeFigureOut">
              <a:rPr lang="en-US" smtClean="0"/>
              <a:t>4/4/2025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3DC90E-9BAA-479D-A77F-CC7F3EA119E6}" type="slidenum">
              <a:rPr lang="en-US" smtClean="0"/>
              <a:t>‹#›</a:t>
            </a:fld>
            <a:endParaRPr lang="en-US" dirty="0"/>
          </a:p>
        </p:txBody>
      </p:sp>
    </p:spTree>
    <p:extLst>
      <p:ext uri="{BB962C8B-B14F-4D97-AF65-F5344CB8AC3E}">
        <p14:creationId xmlns:p14="http://schemas.microsoft.com/office/powerpoint/2010/main" val="4069190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tsa.gov/for-industry/resources#ui-id-9"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federalregister.gov/documents/search" TargetMode="External"/><Relationship Id="rId4" Type="http://schemas.openxmlformats.org/officeDocument/2006/relationships/hyperlink" Target="https://www.govinfo.gov/"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3E26FF-CFB5-400E-AB01-6C59F9D0CEC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7058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Transportation Security Administration (TSA) has primary responsibility for pipeline security, Pipeline and Hazardous Materials Safety Administration (PHMSA) is responsible for pipeline safety regulations, and Cybersecurity and Infrastructure Security Agency (CISA) provides cybersecurity support. These agencies work together to protect pipeline infrastructure. </a:t>
            </a:r>
          </a:p>
          <a:p>
            <a:endParaRPr lang="en-US" dirty="0"/>
          </a:p>
        </p:txBody>
      </p:sp>
      <p:sp>
        <p:nvSpPr>
          <p:cNvPr id="4" name="Slide Number Placeholder 3"/>
          <p:cNvSpPr>
            <a:spLocks noGrp="1"/>
          </p:cNvSpPr>
          <p:nvPr>
            <p:ph type="sldNum" sz="quarter" idx="5"/>
          </p:nvPr>
        </p:nvSpPr>
        <p:spPr/>
        <p:txBody>
          <a:bodyPr/>
          <a:lstStyle/>
          <a:p>
            <a:fld id="{5F3DC90E-9BAA-479D-A77F-CC7F3EA119E6}" type="slidenum">
              <a:rPr lang="en-US" smtClean="0"/>
              <a:t>3</a:t>
            </a:fld>
            <a:endParaRPr lang="en-US" dirty="0"/>
          </a:p>
        </p:txBody>
      </p:sp>
    </p:spTree>
    <p:extLst>
      <p:ext uri="{BB962C8B-B14F-4D97-AF65-F5344CB8AC3E}">
        <p14:creationId xmlns:p14="http://schemas.microsoft.com/office/powerpoint/2010/main" val="365269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None/>
            </a:pPr>
            <a:r>
              <a:rPr lang="en-US" dirty="0"/>
              <a:t>For documents detailing specific requirements for security plans, cybersecurity measures,  and other aspects of pipeline security, visit: </a:t>
            </a:r>
          </a:p>
          <a:p>
            <a:pPr marL="171450" indent="-171450">
              <a:spcBef>
                <a:spcPts val="0"/>
              </a:spcBef>
              <a:spcAft>
                <a:spcPts val="0"/>
              </a:spcAft>
              <a:buFont typeface="Arial" panose="020B0604020202020204" pitchFamily="34" charset="0"/>
              <a:buChar char="•"/>
            </a:pPr>
            <a:r>
              <a:rPr lang="en-US" dirty="0"/>
              <a:t>TSA website: </a:t>
            </a:r>
            <a:r>
              <a:rPr lang="en-US" dirty="0">
                <a:hlinkClick r:id="rId3"/>
              </a:rPr>
              <a:t>https://www.tsa.gov/for-industry/resources#ui-id-9</a:t>
            </a:r>
            <a:r>
              <a:rPr lang="en-US" dirty="0"/>
              <a:t> </a:t>
            </a:r>
          </a:p>
          <a:p>
            <a:pPr marL="171450" indent="-171450">
              <a:spcBef>
                <a:spcPts val="0"/>
              </a:spcBef>
              <a:spcAft>
                <a:spcPts val="0"/>
              </a:spcAft>
              <a:buFont typeface="Arial" panose="020B0604020202020204" pitchFamily="34" charset="0"/>
              <a:buChar char="•"/>
            </a:pPr>
            <a:r>
              <a:rPr lang="en-US" dirty="0" err="1"/>
              <a:t>GovInfo</a:t>
            </a:r>
            <a:r>
              <a:rPr lang="en-US" dirty="0"/>
              <a:t>: </a:t>
            </a:r>
            <a:r>
              <a:rPr lang="en-US" dirty="0">
                <a:hlinkClick r:id="rId4"/>
              </a:rPr>
              <a:t>https://www.govinfo.gov</a:t>
            </a:r>
            <a:r>
              <a:rPr lang="en-US" dirty="0"/>
              <a:t> </a:t>
            </a:r>
          </a:p>
          <a:p>
            <a:pPr marL="171450" indent="-171450">
              <a:spcBef>
                <a:spcPts val="0"/>
              </a:spcBef>
              <a:spcAft>
                <a:spcPts val="0"/>
              </a:spcAft>
              <a:buFont typeface="Arial" panose="020B0604020202020204" pitchFamily="34" charset="0"/>
              <a:buChar char="•"/>
            </a:pPr>
            <a:r>
              <a:rPr lang="en-US" dirty="0"/>
              <a:t>Federal Register: </a:t>
            </a:r>
            <a:r>
              <a:rPr lang="en-US" dirty="0">
                <a:hlinkClick r:id="rId5"/>
              </a:rPr>
              <a:t>https://www.federalregister.gov/documents/search</a:t>
            </a:r>
            <a:r>
              <a:rPr lang="en-US" dirty="0"/>
              <a:t> </a:t>
            </a:r>
          </a:p>
          <a:p>
            <a:pPr marL="0" indent="0">
              <a:spcBef>
                <a:spcPts val="600"/>
              </a:spcBef>
              <a:spcAft>
                <a:spcPts val="600"/>
              </a:spcAft>
              <a:buNone/>
            </a:pPr>
            <a:r>
              <a:rPr lang="en-US" dirty="0"/>
              <a:t>These resources provide most up-to-date information on pipeline security regulations and guidelines. </a:t>
            </a:r>
          </a:p>
        </p:txBody>
      </p:sp>
      <p:sp>
        <p:nvSpPr>
          <p:cNvPr id="4" name="Slide Number Placeholder 3"/>
          <p:cNvSpPr>
            <a:spLocks noGrp="1"/>
          </p:cNvSpPr>
          <p:nvPr>
            <p:ph type="sldNum" sz="quarter" idx="5"/>
          </p:nvPr>
        </p:nvSpPr>
        <p:spPr/>
        <p:txBody>
          <a:bodyPr/>
          <a:lstStyle/>
          <a:p>
            <a:fld id="{5F3DC90E-9BAA-479D-A77F-CC7F3EA119E6}" type="slidenum">
              <a:rPr lang="en-US" smtClean="0"/>
              <a:t>4</a:t>
            </a:fld>
            <a:endParaRPr lang="en-US" dirty="0"/>
          </a:p>
        </p:txBody>
      </p:sp>
    </p:spTree>
    <p:extLst>
      <p:ext uri="{BB962C8B-B14F-4D97-AF65-F5344CB8AC3E}">
        <p14:creationId xmlns:p14="http://schemas.microsoft.com/office/powerpoint/2010/main" val="1213353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None/>
            </a:pPr>
            <a:endParaRPr lang="en-US" dirty="0"/>
          </a:p>
        </p:txBody>
      </p:sp>
      <p:sp>
        <p:nvSpPr>
          <p:cNvPr id="4" name="Slide Number Placeholder 3"/>
          <p:cNvSpPr>
            <a:spLocks noGrp="1"/>
          </p:cNvSpPr>
          <p:nvPr>
            <p:ph type="sldNum" sz="quarter" idx="5"/>
          </p:nvPr>
        </p:nvSpPr>
        <p:spPr/>
        <p:txBody>
          <a:bodyPr/>
          <a:lstStyle/>
          <a:p>
            <a:fld id="{5F3DC90E-9BAA-479D-A77F-CC7F3EA119E6}" type="slidenum">
              <a:rPr lang="en-US" smtClean="0"/>
              <a:t>5</a:t>
            </a:fld>
            <a:endParaRPr lang="en-US" dirty="0"/>
          </a:p>
        </p:txBody>
      </p:sp>
    </p:spTree>
    <p:extLst>
      <p:ext uri="{BB962C8B-B14F-4D97-AF65-F5344CB8AC3E}">
        <p14:creationId xmlns:p14="http://schemas.microsoft.com/office/powerpoint/2010/main" val="1243378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0F7D-106D-094E-A49E-44E2F15C45BC}"/>
              </a:ext>
            </a:extLst>
          </p:cNvPr>
          <p:cNvSpPr>
            <a:spLocks noGrp="1"/>
          </p:cNvSpPr>
          <p:nvPr>
            <p:ph type="ctrTitle"/>
          </p:nvPr>
        </p:nvSpPr>
        <p:spPr>
          <a:xfrm>
            <a:off x="576949" y="2814416"/>
            <a:ext cx="4996537" cy="1594081"/>
          </a:xfrm>
        </p:spPr>
        <p:txBody>
          <a:bodyPr anchor="b"/>
          <a:lstStyle>
            <a:lvl1pPr algn="l">
              <a:defRPr sz="4000">
                <a:solidFill>
                  <a:schemeClr val="tx2"/>
                </a:solidFill>
              </a:defRPr>
            </a:lvl1pPr>
          </a:lstStyle>
          <a:p>
            <a:r>
              <a:rPr lang="en-US" dirty="0"/>
              <a:t>Click to edit Master title style</a:t>
            </a:r>
          </a:p>
        </p:txBody>
      </p:sp>
      <p:sp>
        <p:nvSpPr>
          <p:cNvPr id="3" name="Subtitle 2">
            <a:extLst>
              <a:ext uri="{FF2B5EF4-FFF2-40B4-BE49-F238E27FC236}">
                <a16:creationId xmlns:a16="http://schemas.microsoft.com/office/drawing/2014/main" id="{8E77E4F0-0A82-444F-8DB4-F0DA82AF6244}"/>
              </a:ext>
            </a:extLst>
          </p:cNvPr>
          <p:cNvSpPr>
            <a:spLocks noGrp="1"/>
          </p:cNvSpPr>
          <p:nvPr>
            <p:ph type="subTitle" idx="1" hasCustomPrompt="1"/>
          </p:nvPr>
        </p:nvSpPr>
        <p:spPr>
          <a:xfrm>
            <a:off x="576947" y="4413488"/>
            <a:ext cx="4996537" cy="758763"/>
          </a:xfrm>
        </p:spPr>
        <p:txBody>
          <a:bodyPr/>
          <a:lstStyle>
            <a:lvl1pPr marL="0" indent="0" algn="l">
              <a:buNone/>
              <a:defRPr lang="en-US" sz="2000" b="1" kern="1200" dirty="0">
                <a:solidFill>
                  <a:schemeClr val="accent2"/>
                </a:solidFill>
                <a:latin typeface="Arial" panose="020B0604020202020204" pitchFamily="34" charset="0"/>
                <a:ea typeface="+mn-ea"/>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dirty="0" err="1"/>
              <a:t>subheadline</a:t>
            </a:r>
            <a:r>
              <a:rPr lang="en-US" dirty="0"/>
              <a:t> style</a:t>
            </a:r>
          </a:p>
        </p:txBody>
      </p:sp>
      <p:sp>
        <p:nvSpPr>
          <p:cNvPr id="20" name="Text Placeholder 19">
            <a:extLst>
              <a:ext uri="{FF2B5EF4-FFF2-40B4-BE49-F238E27FC236}">
                <a16:creationId xmlns:a16="http://schemas.microsoft.com/office/drawing/2014/main" id="{4500ED70-D89E-0B44-9B57-CBA77662CE4E}"/>
              </a:ext>
            </a:extLst>
          </p:cNvPr>
          <p:cNvSpPr>
            <a:spLocks noGrp="1"/>
          </p:cNvSpPr>
          <p:nvPr>
            <p:ph type="body" sz="quarter" idx="10"/>
          </p:nvPr>
        </p:nvSpPr>
        <p:spPr>
          <a:xfrm>
            <a:off x="548824" y="5710125"/>
            <a:ext cx="4996537" cy="306043"/>
          </a:xfrm>
        </p:spPr>
        <p:txBody>
          <a:bodyPr/>
          <a:lstStyle>
            <a:lvl1pPr marL="0" indent="0">
              <a:buNone/>
              <a:defRPr sz="18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22" name="Text Placeholder 19">
            <a:extLst>
              <a:ext uri="{FF2B5EF4-FFF2-40B4-BE49-F238E27FC236}">
                <a16:creationId xmlns:a16="http://schemas.microsoft.com/office/drawing/2014/main" id="{0598B1D2-4DF0-D044-AF03-D1DEAAE505FB}"/>
              </a:ext>
            </a:extLst>
          </p:cNvPr>
          <p:cNvSpPr>
            <a:spLocks noGrp="1"/>
          </p:cNvSpPr>
          <p:nvPr>
            <p:ph type="body" sz="quarter" idx="11"/>
          </p:nvPr>
        </p:nvSpPr>
        <p:spPr>
          <a:xfrm>
            <a:off x="548824" y="6014926"/>
            <a:ext cx="4996537" cy="306043"/>
          </a:xfrm>
        </p:spPr>
        <p:txBody>
          <a:bodyPr/>
          <a:lstStyle>
            <a:lvl1pPr marL="0" indent="0">
              <a:buNone/>
              <a:defRPr sz="18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0" name="Rectangle 9">
            <a:extLst>
              <a:ext uri="{FF2B5EF4-FFF2-40B4-BE49-F238E27FC236}">
                <a16:creationId xmlns:a16="http://schemas.microsoft.com/office/drawing/2014/main" id="{8DDE9DC4-94B0-5D4C-972E-D272264D495C}"/>
              </a:ext>
            </a:extLst>
          </p:cNvPr>
          <p:cNvSpPr/>
          <p:nvPr/>
        </p:nvSpPr>
        <p:spPr>
          <a:xfrm>
            <a:off x="571500" y="6410552"/>
            <a:ext cx="5205186" cy="447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icture Placeholder 4">
            <a:extLst>
              <a:ext uri="{FF2B5EF4-FFF2-40B4-BE49-F238E27FC236}">
                <a16:creationId xmlns:a16="http://schemas.microsoft.com/office/drawing/2014/main" id="{7407DA96-8F89-8242-896F-E6AC8180222F}"/>
              </a:ext>
            </a:extLst>
          </p:cNvPr>
          <p:cNvSpPr>
            <a:spLocks noGrp="1"/>
          </p:cNvSpPr>
          <p:nvPr>
            <p:ph type="pic" sz="quarter" idx="12"/>
          </p:nvPr>
        </p:nvSpPr>
        <p:spPr>
          <a:xfrm>
            <a:off x="6096000" y="-2"/>
            <a:ext cx="6096000" cy="6858001"/>
          </a:xfrm>
        </p:spPr>
        <p:txBody>
          <a:bodyPr/>
          <a:lstStyle/>
          <a:p>
            <a:endParaRPr lang="en-US" dirty="0"/>
          </a:p>
        </p:txBody>
      </p:sp>
      <p:pic>
        <p:nvPicPr>
          <p:cNvPr id="6" name="Picture 5">
            <a:extLst>
              <a:ext uri="{FF2B5EF4-FFF2-40B4-BE49-F238E27FC236}">
                <a16:creationId xmlns:a16="http://schemas.microsoft.com/office/drawing/2014/main" id="{4CDE8782-3C72-9ABF-E5A5-0347970A66F3}"/>
              </a:ext>
            </a:extLst>
          </p:cNvPr>
          <p:cNvPicPr>
            <a:picLocks noChangeAspect="1"/>
          </p:cNvPicPr>
          <p:nvPr userDrawn="1"/>
        </p:nvPicPr>
        <p:blipFill>
          <a:blip r:embed="rId2"/>
          <a:stretch>
            <a:fillRect/>
          </a:stretch>
        </p:blipFill>
        <p:spPr>
          <a:xfrm>
            <a:off x="565866" y="565083"/>
            <a:ext cx="4000464" cy="1879429"/>
          </a:xfrm>
          <a:prstGeom prst="rect">
            <a:avLst/>
          </a:prstGeom>
        </p:spPr>
      </p:pic>
    </p:spTree>
    <p:extLst>
      <p:ext uri="{BB962C8B-B14F-4D97-AF65-F5344CB8AC3E}">
        <p14:creationId xmlns:p14="http://schemas.microsoft.com/office/powerpoint/2010/main" val="2009776998"/>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F1C1-8C0B-3449-99BC-704007AD7A27}"/>
              </a:ext>
            </a:extLst>
          </p:cNvPr>
          <p:cNvSpPr>
            <a:spLocks noGrp="1"/>
          </p:cNvSpPr>
          <p:nvPr>
            <p:ph type="title"/>
          </p:nvPr>
        </p:nvSpPr>
        <p:spPr/>
        <p:txBody>
          <a:bodyPr>
            <a:noAutofit/>
          </a:bodyPr>
          <a:lstStyle/>
          <a:p>
            <a:r>
              <a:rPr lang="en-US" dirty="0"/>
              <a:t>Click to edit Master title style</a:t>
            </a:r>
          </a:p>
        </p:txBody>
      </p:sp>
      <p:sp>
        <p:nvSpPr>
          <p:cNvPr id="3" name="Content Placeholder 2">
            <a:extLst>
              <a:ext uri="{FF2B5EF4-FFF2-40B4-BE49-F238E27FC236}">
                <a16:creationId xmlns:a16="http://schemas.microsoft.com/office/drawing/2014/main" id="{DE805D3C-E76F-5046-BC67-7438375D5B30}"/>
              </a:ext>
            </a:extLst>
          </p:cNvPr>
          <p:cNvSpPr>
            <a:spLocks noGrp="1"/>
          </p:cNvSpPr>
          <p:nvPr>
            <p:ph idx="1"/>
          </p:nvPr>
        </p:nvSpPr>
        <p:spPr>
          <a:xfrm>
            <a:off x="571500" y="1825625"/>
            <a:ext cx="5295900" cy="445770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43E66C0-425B-C345-BA45-AC90C800CCC6}"/>
              </a:ext>
            </a:extLst>
          </p:cNvPr>
          <p:cNvSpPr>
            <a:spLocks noGrp="1"/>
          </p:cNvSpPr>
          <p:nvPr>
            <p:ph type="body" sz="quarter" idx="13"/>
          </p:nvPr>
        </p:nvSpPr>
        <p:spPr>
          <a:xfrm>
            <a:off x="571500" y="1062719"/>
            <a:ext cx="10515600" cy="504825"/>
          </a:xfrm>
        </p:spPr>
        <p:txBody>
          <a:bodyPr>
            <a:noAutofit/>
          </a:bodyPr>
          <a:lstStyle>
            <a:lvl1pPr marL="0" indent="0">
              <a:buNone/>
              <a:defRPr sz="2000" b="1">
                <a:solidFill>
                  <a:schemeClr val="accent2"/>
                </a:solidFill>
              </a:defRPr>
            </a:lvl1pPr>
            <a:lvl2pPr marL="457200" indent="0">
              <a:buNone/>
              <a:defRPr/>
            </a:lvl2pPr>
          </a:lstStyle>
          <a:p>
            <a:pPr lvl="0"/>
            <a:r>
              <a:rPr lang="en-US" dirty="0"/>
              <a:t>Click to edit Master text styles</a:t>
            </a:r>
          </a:p>
        </p:txBody>
      </p:sp>
      <p:sp>
        <p:nvSpPr>
          <p:cNvPr id="11" name="Slide Number Placeholder 10">
            <a:extLst>
              <a:ext uri="{FF2B5EF4-FFF2-40B4-BE49-F238E27FC236}">
                <a16:creationId xmlns:a16="http://schemas.microsoft.com/office/drawing/2014/main" id="{6E2E8E93-923A-214E-9CB2-9C09EDB08FBC}"/>
              </a:ext>
            </a:extLst>
          </p:cNvPr>
          <p:cNvSpPr>
            <a:spLocks noGrp="1"/>
          </p:cNvSpPr>
          <p:nvPr>
            <p:ph type="sldNum" sz="quarter" idx="14"/>
          </p:nvPr>
        </p:nvSpPr>
        <p:spPr/>
        <p:txBody>
          <a:bodyPr/>
          <a:lstStyle/>
          <a:p>
            <a:fld id="{F26FCF8D-5707-234F-B224-6831E3A998AE}" type="slidenum">
              <a:rPr lang="en-US" smtClean="0"/>
              <a:pPr/>
              <a:t>‹#›</a:t>
            </a:fld>
            <a:endParaRPr lang="en-US" dirty="0"/>
          </a:p>
        </p:txBody>
      </p:sp>
      <p:sp>
        <p:nvSpPr>
          <p:cNvPr id="5" name="Content Placeholder 4">
            <a:extLst>
              <a:ext uri="{FF2B5EF4-FFF2-40B4-BE49-F238E27FC236}">
                <a16:creationId xmlns:a16="http://schemas.microsoft.com/office/drawing/2014/main" id="{5EBE6EAD-1FD0-0C40-A2FC-FF4D9B0AE553}"/>
              </a:ext>
            </a:extLst>
          </p:cNvPr>
          <p:cNvSpPr>
            <a:spLocks noGrp="1"/>
          </p:cNvSpPr>
          <p:nvPr>
            <p:ph sz="quarter" idx="15"/>
          </p:nvPr>
        </p:nvSpPr>
        <p:spPr>
          <a:xfrm>
            <a:off x="6324600" y="1825625"/>
            <a:ext cx="5295900" cy="445770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227931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extLst>
    <p:ext uri="{DCECCB84-F9BA-43D5-87BE-67443E8EF086}">
      <p15:sldGuideLst xmlns:p15="http://schemas.microsoft.com/office/powerpoint/2012/main">
        <p15:guide id="2" pos="3984">
          <p15:clr>
            <a:srgbClr val="FBAE40"/>
          </p15:clr>
        </p15:guide>
        <p15:guide id="3" pos="3696">
          <p15:clr>
            <a:srgbClr val="FBAE40"/>
          </p15:clr>
        </p15:guide>
        <p15:guide id="4" orient="horz" pos="112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F1C1-8C0B-3449-99BC-704007AD7A27}"/>
              </a:ext>
            </a:extLst>
          </p:cNvPr>
          <p:cNvSpPr>
            <a:spLocks noGrp="1"/>
          </p:cNvSpPr>
          <p:nvPr>
            <p:ph type="title" hasCustomPrompt="1"/>
          </p:nvPr>
        </p:nvSpPr>
        <p:spPr>
          <a:xfrm>
            <a:off x="571501" y="571500"/>
            <a:ext cx="5295900" cy="549275"/>
          </a:xfrm>
        </p:spPr>
        <p:txBody>
          <a:bodyPr>
            <a:noAutofit/>
          </a:bodyPr>
          <a:lstStyle>
            <a:lvl1pPr>
              <a:defRPr b="0"/>
            </a:lvl1pPr>
          </a:lstStyle>
          <a:p>
            <a:r>
              <a:rPr lang="en-US" dirty="0"/>
              <a:t>Click to edit Master style</a:t>
            </a:r>
          </a:p>
        </p:txBody>
      </p:sp>
      <p:sp>
        <p:nvSpPr>
          <p:cNvPr id="3" name="Content Placeholder 2">
            <a:extLst>
              <a:ext uri="{FF2B5EF4-FFF2-40B4-BE49-F238E27FC236}">
                <a16:creationId xmlns:a16="http://schemas.microsoft.com/office/drawing/2014/main" id="{DE805D3C-E76F-5046-BC67-7438375D5B30}"/>
              </a:ext>
            </a:extLst>
          </p:cNvPr>
          <p:cNvSpPr>
            <a:spLocks noGrp="1"/>
          </p:cNvSpPr>
          <p:nvPr>
            <p:ph idx="1"/>
          </p:nvPr>
        </p:nvSpPr>
        <p:spPr>
          <a:xfrm>
            <a:off x="571500" y="1825625"/>
            <a:ext cx="5295900" cy="445770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a:extLst>
              <a:ext uri="{FF2B5EF4-FFF2-40B4-BE49-F238E27FC236}">
                <a16:creationId xmlns:a16="http://schemas.microsoft.com/office/drawing/2014/main" id="{6E2E8E93-923A-214E-9CB2-9C09EDB08FBC}"/>
              </a:ext>
            </a:extLst>
          </p:cNvPr>
          <p:cNvSpPr>
            <a:spLocks noGrp="1"/>
          </p:cNvSpPr>
          <p:nvPr>
            <p:ph type="sldNum" sz="quarter" idx="14"/>
          </p:nvPr>
        </p:nvSpPr>
        <p:spPr/>
        <p:txBody>
          <a:bodyPr/>
          <a:lstStyle/>
          <a:p>
            <a:fld id="{F26FCF8D-5707-234F-B224-6831E3A998AE}" type="slidenum">
              <a:rPr lang="en-US" smtClean="0"/>
              <a:pPr/>
              <a:t>‹#›</a:t>
            </a:fld>
            <a:endParaRPr lang="en-US" dirty="0"/>
          </a:p>
        </p:txBody>
      </p:sp>
      <p:sp>
        <p:nvSpPr>
          <p:cNvPr id="6" name="Picture Placeholder 5">
            <a:extLst>
              <a:ext uri="{FF2B5EF4-FFF2-40B4-BE49-F238E27FC236}">
                <a16:creationId xmlns:a16="http://schemas.microsoft.com/office/drawing/2014/main" id="{392D4A60-10B1-1F49-8E40-464C899A3A05}"/>
              </a:ext>
            </a:extLst>
          </p:cNvPr>
          <p:cNvSpPr>
            <a:spLocks noGrp="1"/>
          </p:cNvSpPr>
          <p:nvPr>
            <p:ph type="pic" sz="quarter" idx="15"/>
          </p:nvPr>
        </p:nvSpPr>
        <p:spPr>
          <a:xfrm>
            <a:off x="6324600" y="0"/>
            <a:ext cx="5867399" cy="6858000"/>
          </a:xfrm>
        </p:spPr>
        <p:txBody>
          <a:bodyPr/>
          <a:lstStyle/>
          <a:p>
            <a:endParaRPr lang="en-US" dirty="0"/>
          </a:p>
        </p:txBody>
      </p:sp>
      <p:sp>
        <p:nvSpPr>
          <p:cNvPr id="9" name="Text Placeholder 9">
            <a:extLst>
              <a:ext uri="{FF2B5EF4-FFF2-40B4-BE49-F238E27FC236}">
                <a16:creationId xmlns:a16="http://schemas.microsoft.com/office/drawing/2014/main" id="{C28C568B-A021-F84D-99FC-1975F0069BAA}"/>
              </a:ext>
            </a:extLst>
          </p:cNvPr>
          <p:cNvSpPr>
            <a:spLocks noGrp="1"/>
          </p:cNvSpPr>
          <p:nvPr>
            <p:ph type="body" sz="quarter" idx="13"/>
          </p:nvPr>
        </p:nvSpPr>
        <p:spPr>
          <a:xfrm>
            <a:off x="571500" y="1062719"/>
            <a:ext cx="5295900" cy="504825"/>
          </a:xfrm>
        </p:spPr>
        <p:txBody>
          <a:bodyPr>
            <a:noAutofit/>
          </a:bodyPr>
          <a:lstStyle>
            <a:lvl1pPr marL="0" indent="0">
              <a:buNone/>
              <a:defRPr sz="2000" b="1">
                <a:solidFill>
                  <a:schemeClr val="accent2"/>
                </a:solidFill>
              </a:defRPr>
            </a:lvl1pPr>
            <a:lvl2pPr marL="457200" indent="0">
              <a:buNone/>
              <a:defRPr/>
            </a:lvl2pPr>
          </a:lstStyle>
          <a:p>
            <a:pPr lvl="0"/>
            <a:r>
              <a:rPr lang="en-US" dirty="0"/>
              <a:t>Click to edit Master text styles</a:t>
            </a:r>
          </a:p>
        </p:txBody>
      </p:sp>
    </p:spTree>
    <p:extLst>
      <p:ext uri="{BB962C8B-B14F-4D97-AF65-F5344CB8AC3E}">
        <p14:creationId xmlns:p14="http://schemas.microsoft.com/office/powerpoint/2010/main" val="253512808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extLst>
    <p:ext uri="{DCECCB84-F9BA-43D5-87BE-67443E8EF086}">
      <p15:sldGuideLst xmlns:p15="http://schemas.microsoft.com/office/powerpoint/2012/main">
        <p15:guide id="2" pos="3984">
          <p15:clr>
            <a:srgbClr val="FBAE40"/>
          </p15:clr>
        </p15:guide>
        <p15:guide id="3" pos="3696">
          <p15:clr>
            <a:srgbClr val="FBAE40"/>
          </p15:clr>
        </p15:guide>
        <p15:guide id="4" orient="horz" pos="112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Icon&#10;&#10;Description automatically generated with low confidence">
            <a:extLst>
              <a:ext uri="{FF2B5EF4-FFF2-40B4-BE49-F238E27FC236}">
                <a16:creationId xmlns:a16="http://schemas.microsoft.com/office/drawing/2014/main" id="{55DABD07-4C52-3147-8A7B-46CEE3A3558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5CA80F5-63A8-F14E-9C24-3DBFC03158DD}"/>
              </a:ext>
            </a:extLst>
          </p:cNvPr>
          <p:cNvSpPr>
            <a:spLocks noGrp="1"/>
          </p:cNvSpPr>
          <p:nvPr>
            <p:ph type="title"/>
          </p:nvPr>
        </p:nvSpPr>
        <p:spPr>
          <a:xfrm>
            <a:off x="571500" y="1709739"/>
            <a:ext cx="11049000" cy="2354262"/>
          </a:xfrm>
        </p:spPr>
        <p:txBody>
          <a:bodyPr anchor="b"/>
          <a:lstStyle>
            <a:lvl1pPr algn="ctr">
              <a:lnSpc>
                <a:spcPct val="100000"/>
              </a:lnSpc>
              <a:defRPr sz="4400" b="1">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0957C64-A17B-4145-B508-F82B11EB4658}"/>
              </a:ext>
            </a:extLst>
          </p:cNvPr>
          <p:cNvSpPr>
            <a:spLocks noGrp="1"/>
          </p:cNvSpPr>
          <p:nvPr>
            <p:ph type="body" idx="1"/>
          </p:nvPr>
        </p:nvSpPr>
        <p:spPr>
          <a:xfrm>
            <a:off x="571500" y="4313693"/>
            <a:ext cx="11049000" cy="1500187"/>
          </a:xfrm>
        </p:spPr>
        <p:txBody>
          <a:bodyPr/>
          <a:lstStyle>
            <a:lvl1pPr marL="0" indent="0" algn="ctr">
              <a:buNone/>
              <a:defRPr lang="en-US" sz="2000" b="1" kern="1200" dirty="0" smtClean="0">
                <a:solidFill>
                  <a:schemeClr val="accent2"/>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459729695"/>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422E-3444-0648-9B62-A8A57739C014}"/>
              </a:ext>
            </a:extLst>
          </p:cNvPr>
          <p:cNvSpPr>
            <a:spLocks noGrp="1"/>
          </p:cNvSpPr>
          <p:nvPr>
            <p:ph type="title"/>
          </p:nvPr>
        </p:nvSpPr>
        <p:spPr/>
        <p:txBody>
          <a:bodyPr>
            <a:noAutofit/>
          </a:bodyPr>
          <a:lstStyle/>
          <a:p>
            <a:r>
              <a:rPr lang="en-US" dirty="0"/>
              <a:t>Click to edit Master title style</a:t>
            </a:r>
          </a:p>
        </p:txBody>
      </p:sp>
      <p:sp>
        <p:nvSpPr>
          <p:cNvPr id="6" name="Slide Number Placeholder 5">
            <a:extLst>
              <a:ext uri="{FF2B5EF4-FFF2-40B4-BE49-F238E27FC236}">
                <a16:creationId xmlns:a16="http://schemas.microsoft.com/office/drawing/2014/main" id="{1090731E-4BA4-7340-99D8-8D6A692B30B9}"/>
              </a:ext>
            </a:extLst>
          </p:cNvPr>
          <p:cNvSpPr>
            <a:spLocks noGrp="1"/>
          </p:cNvSpPr>
          <p:nvPr>
            <p:ph type="sldNum" sz="quarter" idx="10"/>
          </p:nvPr>
        </p:nvSpPr>
        <p:spPr/>
        <p:txBody>
          <a:bodyPr/>
          <a:lstStyle/>
          <a:p>
            <a:fld id="{F26FCF8D-5707-234F-B224-6831E3A998AE}" type="slidenum">
              <a:rPr lang="en-US" smtClean="0"/>
              <a:pPr/>
              <a:t>‹#›</a:t>
            </a:fld>
            <a:endParaRPr lang="en-US" dirty="0"/>
          </a:p>
        </p:txBody>
      </p:sp>
      <p:sp>
        <p:nvSpPr>
          <p:cNvPr id="7" name="Text Placeholder 9">
            <a:extLst>
              <a:ext uri="{FF2B5EF4-FFF2-40B4-BE49-F238E27FC236}">
                <a16:creationId xmlns:a16="http://schemas.microsoft.com/office/drawing/2014/main" id="{E1402694-67CF-814F-9F40-B38674187050}"/>
              </a:ext>
            </a:extLst>
          </p:cNvPr>
          <p:cNvSpPr>
            <a:spLocks noGrp="1"/>
          </p:cNvSpPr>
          <p:nvPr>
            <p:ph type="body" sz="quarter" idx="13"/>
          </p:nvPr>
        </p:nvSpPr>
        <p:spPr>
          <a:xfrm>
            <a:off x="571500" y="1062719"/>
            <a:ext cx="10515600" cy="504825"/>
          </a:xfrm>
        </p:spPr>
        <p:txBody>
          <a:bodyPr>
            <a:noAutofit/>
          </a:bodyPr>
          <a:lstStyle>
            <a:lvl1pPr marL="0" indent="0">
              <a:buNone/>
              <a:defRPr lang="en-US" sz="2000" b="1" kern="1200" dirty="0">
                <a:solidFill>
                  <a:schemeClr val="accent2"/>
                </a:solidFill>
                <a:latin typeface="Arial" panose="020B0604020202020204" pitchFamily="34" charset="0"/>
                <a:ea typeface="+mn-ea"/>
                <a:cs typeface="Arial" panose="020B0604020202020204" pitchFamily="34" charset="0"/>
              </a:defRPr>
            </a:lvl1pPr>
            <a:lvl2pPr marL="457200" indent="0">
              <a:buNone/>
              <a:defRPr/>
            </a:lvl2pPr>
          </a:lstStyle>
          <a:p>
            <a:pPr lvl="0"/>
            <a:r>
              <a:rPr lang="en-US" dirty="0"/>
              <a:t>Click to edit Master text styles</a:t>
            </a:r>
          </a:p>
        </p:txBody>
      </p:sp>
    </p:spTree>
    <p:extLst>
      <p:ext uri="{BB962C8B-B14F-4D97-AF65-F5344CB8AC3E}">
        <p14:creationId xmlns:p14="http://schemas.microsoft.com/office/powerpoint/2010/main" val="144528477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DA44890-4AF5-1F42-B300-E0C487AFD0FE}"/>
              </a:ext>
            </a:extLst>
          </p:cNvPr>
          <p:cNvSpPr>
            <a:spLocks noGrp="1"/>
          </p:cNvSpPr>
          <p:nvPr>
            <p:ph type="sldNum" sz="quarter" idx="10"/>
          </p:nvPr>
        </p:nvSpPr>
        <p:spPr/>
        <p:txBody>
          <a:bodyPr/>
          <a:lstStyle/>
          <a:p>
            <a:fld id="{F26FCF8D-5707-234F-B224-6831E3A998AE}" type="slidenum">
              <a:rPr lang="en-US" smtClean="0"/>
              <a:pPr/>
              <a:t>‹#›</a:t>
            </a:fld>
            <a:endParaRPr lang="en-US" dirty="0"/>
          </a:p>
        </p:txBody>
      </p:sp>
    </p:spTree>
    <p:extLst>
      <p:ext uri="{BB962C8B-B14F-4D97-AF65-F5344CB8AC3E}">
        <p14:creationId xmlns:p14="http://schemas.microsoft.com/office/powerpoint/2010/main" val="398646841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57B5-7849-4CB4-BD55-71BCE5E0D7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12690C-6D6D-4513-A58C-3962535B29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0F1FAB-915C-4D1D-A61D-E04F0AC0F75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2747F1F-AD42-4085-A188-EF2A5600AA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59DA2D-653C-4DF3-8DB9-9961EE74C8DA}"/>
              </a:ext>
            </a:extLst>
          </p:cNvPr>
          <p:cNvSpPr>
            <a:spLocks noGrp="1"/>
          </p:cNvSpPr>
          <p:nvPr>
            <p:ph type="sldNum" sz="quarter" idx="12"/>
          </p:nvPr>
        </p:nvSpPr>
        <p:spPr/>
        <p:txBody>
          <a:bodyPr/>
          <a:lstStyle/>
          <a:p>
            <a:fld id="{BA9E7A68-22E0-4AF7-ABFA-073EDD4BDE22}" type="slidenum">
              <a:rPr lang="en-US" smtClean="0"/>
              <a:t>‹#›</a:t>
            </a:fld>
            <a:endParaRPr lang="en-US" dirty="0"/>
          </a:p>
        </p:txBody>
      </p:sp>
    </p:spTree>
    <p:extLst>
      <p:ext uri="{BB962C8B-B14F-4D97-AF65-F5344CB8AC3E}">
        <p14:creationId xmlns:p14="http://schemas.microsoft.com/office/powerpoint/2010/main" val="39046072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F1C1-8C0B-3449-99BC-704007AD7A27}"/>
              </a:ext>
            </a:extLst>
          </p:cNvPr>
          <p:cNvSpPr>
            <a:spLocks noGrp="1"/>
          </p:cNvSpPr>
          <p:nvPr>
            <p:ph type="title"/>
          </p:nvPr>
        </p:nvSpPr>
        <p:spPr/>
        <p:txBody>
          <a:bodyPr>
            <a:noAutofit/>
          </a:bodyPr>
          <a:lstStyle/>
          <a:p>
            <a:r>
              <a:rPr lang="en-US" dirty="0"/>
              <a:t>Click to edit Master title style</a:t>
            </a:r>
          </a:p>
        </p:txBody>
      </p:sp>
      <p:sp>
        <p:nvSpPr>
          <p:cNvPr id="3" name="Content Placeholder 2">
            <a:extLst>
              <a:ext uri="{FF2B5EF4-FFF2-40B4-BE49-F238E27FC236}">
                <a16:creationId xmlns:a16="http://schemas.microsoft.com/office/drawing/2014/main" id="{DE805D3C-E76F-5046-BC67-7438375D5B30}"/>
              </a:ext>
            </a:extLst>
          </p:cNvPr>
          <p:cNvSpPr>
            <a:spLocks noGrp="1"/>
          </p:cNvSpPr>
          <p:nvPr>
            <p:ph idx="1"/>
          </p:nvPr>
        </p:nvSpPr>
        <p:spPr>
          <a:xfrm>
            <a:off x="571500" y="1825625"/>
            <a:ext cx="3390900" cy="4457700"/>
          </a:xfrm>
        </p:spPr>
        <p:txBody>
          <a:bodyPr>
            <a:noAutofit/>
          </a:bodyPr>
          <a:lstStyle>
            <a:lvl1pPr>
              <a:defRPr>
                <a:solidFill>
                  <a:schemeClr val="tx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43E66C0-425B-C345-BA45-AC90C800CCC6}"/>
              </a:ext>
            </a:extLst>
          </p:cNvPr>
          <p:cNvSpPr>
            <a:spLocks noGrp="1"/>
          </p:cNvSpPr>
          <p:nvPr>
            <p:ph type="body" sz="quarter" idx="13"/>
          </p:nvPr>
        </p:nvSpPr>
        <p:spPr>
          <a:xfrm>
            <a:off x="571500" y="1062719"/>
            <a:ext cx="10515600" cy="504825"/>
          </a:xfrm>
        </p:spPr>
        <p:txBody>
          <a:bodyPr>
            <a:noAutofit/>
          </a:bodyPr>
          <a:lstStyle>
            <a:lvl1pPr marL="0" indent="0">
              <a:buNone/>
              <a:defRPr lang="en-US" sz="2000" b="1" kern="1200" dirty="0">
                <a:solidFill>
                  <a:schemeClr val="accent2"/>
                </a:solidFill>
                <a:latin typeface="Arial" panose="020B0604020202020204" pitchFamily="34" charset="0"/>
                <a:ea typeface="+mn-ea"/>
                <a:cs typeface="Arial" panose="020B0604020202020204" pitchFamily="34" charset="0"/>
              </a:defRPr>
            </a:lvl1pPr>
            <a:lvl2pPr marL="457200" indent="0">
              <a:buNone/>
              <a:defRPr/>
            </a:lvl2pPr>
          </a:lstStyle>
          <a:p>
            <a:pPr marL="0" lvl="0" indent="0" algn="l" defTabSz="914400" rtl="0" eaLnBrk="1" latinLnBrk="0" hangingPunct="1">
              <a:lnSpc>
                <a:spcPct val="100000"/>
              </a:lnSpc>
              <a:spcBef>
                <a:spcPts val="1000"/>
              </a:spcBef>
              <a:spcAft>
                <a:spcPts val="1200"/>
              </a:spcAft>
              <a:buClr>
                <a:schemeClr val="accent2"/>
              </a:buClr>
              <a:buFont typeface="Arial" panose="020B0604020202020204" pitchFamily="34" charset="0"/>
              <a:buNone/>
            </a:pPr>
            <a:r>
              <a:rPr lang="en-US" dirty="0"/>
              <a:t>Click to edit Master text styles</a:t>
            </a:r>
          </a:p>
        </p:txBody>
      </p:sp>
      <p:sp>
        <p:nvSpPr>
          <p:cNvPr id="11" name="Slide Number Placeholder 10">
            <a:extLst>
              <a:ext uri="{FF2B5EF4-FFF2-40B4-BE49-F238E27FC236}">
                <a16:creationId xmlns:a16="http://schemas.microsoft.com/office/drawing/2014/main" id="{6E2E8E93-923A-214E-9CB2-9C09EDB08FBC}"/>
              </a:ext>
            </a:extLst>
          </p:cNvPr>
          <p:cNvSpPr>
            <a:spLocks noGrp="1"/>
          </p:cNvSpPr>
          <p:nvPr>
            <p:ph type="sldNum" sz="quarter" idx="14"/>
          </p:nvPr>
        </p:nvSpPr>
        <p:spPr/>
        <p:txBody>
          <a:bodyPr/>
          <a:lstStyle/>
          <a:p>
            <a:fld id="{F26FCF8D-5707-234F-B224-6831E3A998AE}" type="slidenum">
              <a:rPr lang="en-US" smtClean="0"/>
              <a:pPr/>
              <a:t>‹#›</a:t>
            </a:fld>
            <a:endParaRPr lang="en-US" dirty="0"/>
          </a:p>
        </p:txBody>
      </p:sp>
      <p:sp>
        <p:nvSpPr>
          <p:cNvPr id="5" name="Content Placeholder 4">
            <a:extLst>
              <a:ext uri="{FF2B5EF4-FFF2-40B4-BE49-F238E27FC236}">
                <a16:creationId xmlns:a16="http://schemas.microsoft.com/office/drawing/2014/main" id="{5EBE6EAD-1FD0-0C40-A2FC-FF4D9B0AE553}"/>
              </a:ext>
            </a:extLst>
          </p:cNvPr>
          <p:cNvSpPr>
            <a:spLocks noGrp="1"/>
          </p:cNvSpPr>
          <p:nvPr>
            <p:ph sz="quarter" idx="15"/>
          </p:nvPr>
        </p:nvSpPr>
        <p:spPr>
          <a:xfrm>
            <a:off x="4381500" y="1825625"/>
            <a:ext cx="3390900" cy="445770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a:extLst>
              <a:ext uri="{FF2B5EF4-FFF2-40B4-BE49-F238E27FC236}">
                <a16:creationId xmlns:a16="http://schemas.microsoft.com/office/drawing/2014/main" id="{1F3ACCA0-0DEF-A04C-B1A0-2DFC7692F277}"/>
              </a:ext>
            </a:extLst>
          </p:cNvPr>
          <p:cNvSpPr>
            <a:spLocks noGrp="1"/>
          </p:cNvSpPr>
          <p:nvPr>
            <p:ph sz="quarter" idx="16"/>
          </p:nvPr>
        </p:nvSpPr>
        <p:spPr>
          <a:xfrm>
            <a:off x="8229600" y="1825625"/>
            <a:ext cx="3390900" cy="445770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5" name="Straight Connector 14">
            <a:extLst>
              <a:ext uri="{FF2B5EF4-FFF2-40B4-BE49-F238E27FC236}">
                <a16:creationId xmlns:a16="http://schemas.microsoft.com/office/drawing/2014/main" id="{B8BA82E1-1424-2541-BE09-86DE35314370}"/>
              </a:ext>
            </a:extLst>
          </p:cNvPr>
          <p:cNvCxnSpPr/>
          <p:nvPr userDrawn="1"/>
        </p:nvCxnSpPr>
        <p:spPr>
          <a:xfrm>
            <a:off x="4165600" y="1959429"/>
            <a:ext cx="0" cy="4323896"/>
          </a:xfrm>
          <a:prstGeom prst="line">
            <a:avLst/>
          </a:prstGeom>
          <a:ln w="127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6B961B3-D652-7F40-A41E-8D7433D7273E}"/>
              </a:ext>
            </a:extLst>
          </p:cNvPr>
          <p:cNvCxnSpPr/>
          <p:nvPr userDrawn="1"/>
        </p:nvCxnSpPr>
        <p:spPr>
          <a:xfrm>
            <a:off x="8011885" y="1959429"/>
            <a:ext cx="0" cy="4323896"/>
          </a:xfrm>
          <a:prstGeom prst="line">
            <a:avLst/>
          </a:prstGeom>
          <a:ln w="12700" cap="rnd">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924070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extLst>
    <p:ext uri="{DCECCB84-F9BA-43D5-87BE-67443E8EF086}">
      <p15:sldGuideLst xmlns:p15="http://schemas.microsoft.com/office/powerpoint/2012/main">
        <p15:guide id="2" pos="2760">
          <p15:clr>
            <a:srgbClr val="FBAE40"/>
          </p15:clr>
        </p15:guide>
        <p15:guide id="3" pos="2496">
          <p15:clr>
            <a:srgbClr val="FBAE40"/>
          </p15:clr>
        </p15:guide>
        <p15:guide id="4" pos="4901">
          <p15:clr>
            <a:srgbClr val="FBAE40"/>
          </p15:clr>
        </p15:guide>
        <p15:guide id="5" pos="5184">
          <p15:clr>
            <a:srgbClr val="FBAE40"/>
          </p15:clr>
        </p15:guide>
        <p15:guide id="6" orient="horz" pos="112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D621B27-E38C-9E4C-A1E1-E2A8223CB3C9}"/>
              </a:ext>
            </a:extLst>
          </p:cNvPr>
          <p:cNvSpPr>
            <a:spLocks noGrp="1"/>
          </p:cNvSpPr>
          <p:nvPr>
            <p:ph type="pic" idx="1"/>
          </p:nvPr>
        </p:nvSpPr>
        <p:spPr>
          <a:xfrm>
            <a:off x="571500" y="571501"/>
            <a:ext cx="11049000" cy="57118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Slide Number Placeholder 7">
            <a:extLst>
              <a:ext uri="{FF2B5EF4-FFF2-40B4-BE49-F238E27FC236}">
                <a16:creationId xmlns:a16="http://schemas.microsoft.com/office/drawing/2014/main" id="{1E084CF9-F77D-5A43-8BEF-E0E7B2C9D03F}"/>
              </a:ext>
            </a:extLst>
          </p:cNvPr>
          <p:cNvSpPr>
            <a:spLocks noGrp="1"/>
          </p:cNvSpPr>
          <p:nvPr>
            <p:ph type="sldNum" sz="quarter" idx="10"/>
          </p:nvPr>
        </p:nvSpPr>
        <p:spPr/>
        <p:txBody>
          <a:bodyPr/>
          <a:lstStyle/>
          <a:p>
            <a:fld id="{F26FCF8D-5707-234F-B224-6831E3A998AE}" type="slidenum">
              <a:rPr lang="en-US" smtClean="0"/>
              <a:pPr/>
              <a:t>‹#›</a:t>
            </a:fld>
            <a:endParaRPr lang="en-US" dirty="0"/>
          </a:p>
        </p:txBody>
      </p:sp>
    </p:spTree>
    <p:extLst>
      <p:ext uri="{BB962C8B-B14F-4D97-AF65-F5344CB8AC3E}">
        <p14:creationId xmlns:p14="http://schemas.microsoft.com/office/powerpoint/2010/main" val="3835949245"/>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E117B0-2513-7A46-836A-E65896A8B7AA}"/>
              </a:ext>
            </a:extLst>
          </p:cNvPr>
          <p:cNvSpPr>
            <a:spLocks noGrp="1"/>
          </p:cNvSpPr>
          <p:nvPr>
            <p:ph type="title"/>
          </p:nvPr>
        </p:nvSpPr>
        <p:spPr>
          <a:xfrm>
            <a:off x="571500" y="571500"/>
            <a:ext cx="10515600" cy="549275"/>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3AB806B6-938E-ED4A-8F3F-9AECB26F9242}"/>
              </a:ext>
            </a:extLst>
          </p:cNvPr>
          <p:cNvSpPr>
            <a:spLocks noGrp="1"/>
          </p:cNvSpPr>
          <p:nvPr>
            <p:ph type="body" idx="1"/>
          </p:nvPr>
        </p:nvSpPr>
        <p:spPr>
          <a:xfrm>
            <a:off x="571500" y="1825625"/>
            <a:ext cx="110490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04340A6B-08E8-7149-B040-B047E364BC4B}"/>
              </a:ext>
            </a:extLst>
          </p:cNvPr>
          <p:cNvSpPr>
            <a:spLocks noGrp="1"/>
          </p:cNvSpPr>
          <p:nvPr>
            <p:ph type="sldNum" sz="quarter" idx="4"/>
          </p:nvPr>
        </p:nvSpPr>
        <p:spPr>
          <a:xfrm>
            <a:off x="8877300" y="6532196"/>
            <a:ext cx="2743200" cy="173404"/>
          </a:xfrm>
          <a:prstGeom prst="rect">
            <a:avLst/>
          </a:prstGeom>
        </p:spPr>
        <p:txBody>
          <a:bodyPr vert="horz" lIns="91440" tIns="45720" rIns="91440" bIns="45720" rtlCol="0" anchor="ctr"/>
          <a:lstStyle>
            <a:lvl1pPr algn="r">
              <a:defRPr sz="800">
                <a:solidFill>
                  <a:schemeClr val="tx1">
                    <a:lumMod val="90000"/>
                    <a:lumOff val="10000"/>
                  </a:schemeClr>
                </a:solidFill>
                <a:latin typeface="Arial" panose="020B0604020202020204" pitchFamily="34" charset="0"/>
                <a:cs typeface="Arial" panose="020B0604020202020204" pitchFamily="34" charset="0"/>
              </a:defRPr>
            </a:lvl1pPr>
          </a:lstStyle>
          <a:p>
            <a:fld id="{F26FCF8D-5707-234F-B224-6831E3A998AE}" type="slidenum">
              <a:rPr lang="en-US" smtClean="0"/>
              <a:pPr/>
              <a:t>‹#›</a:t>
            </a:fld>
            <a:endParaRPr lang="en-US" dirty="0"/>
          </a:p>
        </p:txBody>
      </p:sp>
      <p:sp>
        <p:nvSpPr>
          <p:cNvPr id="9" name="Slide Number Placeholder 5">
            <a:extLst>
              <a:ext uri="{FF2B5EF4-FFF2-40B4-BE49-F238E27FC236}">
                <a16:creationId xmlns:a16="http://schemas.microsoft.com/office/drawing/2014/main" id="{B0F16645-1E00-1B44-83E5-A094AD17437B}"/>
              </a:ext>
            </a:extLst>
          </p:cNvPr>
          <p:cNvSpPr txBox="1">
            <a:spLocks/>
          </p:cNvSpPr>
          <p:nvPr/>
        </p:nvSpPr>
        <p:spPr>
          <a:xfrm>
            <a:off x="577360" y="6532196"/>
            <a:ext cx="3094753" cy="17340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solidFill>
                  <a:schemeClr val="tx1">
                    <a:lumMod val="90000"/>
                    <a:lumOff val="10000"/>
                  </a:schemeClr>
                </a:solidFill>
                <a:latin typeface="+mn-lt"/>
              </a:rPr>
              <a:t>©2024 International Society of Automation</a:t>
            </a:r>
          </a:p>
        </p:txBody>
      </p:sp>
      <p:sp>
        <p:nvSpPr>
          <p:cNvPr id="15" name="Rectangle 14">
            <a:extLst>
              <a:ext uri="{FF2B5EF4-FFF2-40B4-BE49-F238E27FC236}">
                <a16:creationId xmlns:a16="http://schemas.microsoft.com/office/drawing/2014/main" id="{FB142DB9-E103-F64C-8E19-611CB26B70FE}"/>
              </a:ext>
            </a:extLst>
          </p:cNvPr>
          <p:cNvSpPr/>
          <p:nvPr/>
        </p:nvSpPr>
        <p:spPr>
          <a:xfrm>
            <a:off x="0" y="0"/>
            <a:ext cx="91440"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MSIPCMContentMarking" descr="{&quot;HashCode&quot;:1235388660,&quot;Placement&quot;:&quot;Footer&quot;,&quot;Top&quot;:525.346863,&quot;Left&quot;:462.094818,&quot;SlideWidth&quot;:960,&quot;SlideHeight&quot;:540}">
            <a:extLst>
              <a:ext uri="{FF2B5EF4-FFF2-40B4-BE49-F238E27FC236}">
                <a16:creationId xmlns:a16="http://schemas.microsoft.com/office/drawing/2014/main" id="{AF0F6E7D-C4B7-4BA3-BA3A-9B916AAD93B9}"/>
              </a:ext>
            </a:extLst>
          </p:cNvPr>
          <p:cNvSpPr txBox="1"/>
          <p:nvPr userDrawn="1"/>
        </p:nvSpPr>
        <p:spPr>
          <a:xfrm>
            <a:off x="5868604" y="6671905"/>
            <a:ext cx="454791" cy="186095"/>
          </a:xfrm>
          <a:prstGeom prst="rect">
            <a:avLst/>
          </a:prstGeom>
          <a:noFill/>
        </p:spPr>
        <p:txBody>
          <a:bodyPr vert="horz" wrap="square" lIns="0" tIns="0" rIns="0" bIns="0" rtlCol="0" anchor="ctr" anchorCtr="1">
            <a:spAutoFit/>
          </a:bodyPr>
          <a:lstStyle/>
          <a:p>
            <a:pPr algn="ctr">
              <a:spcBef>
                <a:spcPts val="0"/>
              </a:spcBef>
              <a:spcAft>
                <a:spcPts val="0"/>
              </a:spcAft>
            </a:pPr>
            <a:r>
              <a:rPr lang="en-US" sz="600" dirty="0">
                <a:solidFill>
                  <a:srgbClr val="626469"/>
                </a:solidFill>
                <a:latin typeface="Arial" panose="020B0604020202020204" pitchFamily="34" charset="0"/>
              </a:rPr>
              <a:t>Internal</a:t>
            </a:r>
          </a:p>
        </p:txBody>
      </p:sp>
    </p:spTree>
    <p:extLst>
      <p:ext uri="{BB962C8B-B14F-4D97-AF65-F5344CB8AC3E}">
        <p14:creationId xmlns:p14="http://schemas.microsoft.com/office/powerpoint/2010/main" val="4095311269"/>
      </p:ext>
    </p:extLst>
  </p:cSld>
  <p:clrMap bg1="lt1" tx1="dk1" bg2="lt2" tx2="dk2" accent1="accent1" accent2="accent2" accent3="accent3" accent4="accent4" accent5="accent5" accent6="accent6" hlink="hlink" folHlink="folHlink"/>
  <p:sldLayoutIdLst>
    <p:sldLayoutId id="2147483694" r:id="rId1"/>
    <p:sldLayoutId id="2147483696" r:id="rId2"/>
    <p:sldLayoutId id="2147483697" r:id="rId3"/>
    <p:sldLayoutId id="2147483699" r:id="rId4"/>
    <p:sldLayoutId id="2147483703" r:id="rId5"/>
    <p:sldLayoutId id="2147483704" r:id="rId6"/>
    <p:sldLayoutId id="2147483732" r:id="rId7"/>
    <p:sldLayoutId id="2147483678" r:id="rId8"/>
    <p:sldLayoutId id="2147483685" r:id="rId9"/>
  </p:sldLayoutIdLst>
  <mc:AlternateContent xmlns:mc="http://schemas.openxmlformats.org/markup-compatibility/2006" xmlns:p14="http://schemas.microsoft.com/office/powerpoint/2010/main">
    <mc:Choice Requires="p14">
      <p:transition spd="slow" p14:dur="7500"/>
    </mc:Choice>
    <mc:Fallback xmlns="">
      <p:transition spd="slow"/>
    </mc:Fallback>
  </mc:AlternateContent>
  <p:hf hdr="0" ftr="0" dt="0"/>
  <p:txStyles>
    <p:titleStyle>
      <a:lvl1pPr algn="l" defTabSz="914400" rtl="0" eaLnBrk="1" latinLnBrk="0" hangingPunct="1">
        <a:lnSpc>
          <a:spcPct val="90000"/>
        </a:lnSpc>
        <a:spcBef>
          <a:spcPct val="0"/>
        </a:spcBef>
        <a:buNone/>
        <a:defRPr sz="3200" b="0"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spcAft>
          <a:spcPts val="1200"/>
        </a:spcAft>
        <a:buClr>
          <a:schemeClr val="accent2"/>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1200"/>
        </a:spcAft>
        <a:buClr>
          <a:schemeClr val="accent2"/>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1200"/>
        </a:spcAft>
        <a:buClr>
          <a:schemeClr val="accent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12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spcAft>
          <a:spcPts val="12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pos="360">
          <p15:clr>
            <a:srgbClr val="F26B43"/>
          </p15:clr>
        </p15:guide>
        <p15:guide id="3" orient="horz" pos="3958">
          <p15:clr>
            <a:srgbClr val="F26B43"/>
          </p15:clr>
        </p15:guide>
        <p15:guide id="4" pos="7320">
          <p15:clr>
            <a:srgbClr val="F26B43"/>
          </p15:clr>
        </p15:guide>
        <p15:guide id="5" orient="horz" pos="411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cer-rec.gc.ca/en/data-analysis/energy-markets/market-snapshots/2022/market-snapshot-canadas-pipeline-system-who-regulates-what.html" TargetMode="External"/><Relationship Id="rId2" Type="http://schemas.openxmlformats.org/officeDocument/2006/relationships/hyperlink" Target="https://www.cer-rec.gc.ca/en/about/who-we-are-what-we-do/pipeline-regulation-in-canada.html" TargetMode="External"/><Relationship Id="rId1" Type="http://schemas.openxmlformats.org/officeDocument/2006/relationships/slideLayout" Target="../slideLayouts/slideLayout7.xml"/><Relationship Id="rId4" Type="http://schemas.openxmlformats.org/officeDocument/2006/relationships/hyperlink" Target="https://natural-resources.canada.ca/our-natural-resources/energy-sources-distribution/fossil-fuels/pipelines/pipeline-safety-regimes-canada/1644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natural-resources.canada.ca/our-natural-resources/energy-sources-distribution/fossil-fuels/pipelines/pipeline-safety-regimes-canada/16440" TargetMode="External"/><Relationship Id="rId2" Type="http://schemas.openxmlformats.org/officeDocument/2006/relationships/hyperlink" Target="https://www.cer-rec.gc.ca/en/about/acts-regulations/cer-act-regulations-guidance-notes-related-documents/onshore-pipeline/index.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natural-resources.canada.ca/our-natural-resources/energy-sources-distribution/fossil-fuels/pipelines/pipeline-safety-regimes-canada/16440" TargetMode="External"/><Relationship Id="rId2" Type="http://schemas.openxmlformats.org/officeDocument/2006/relationships/hyperlink" Target="https://www.cer-rec.gc.ca/en/about/acts-regulations/cer-act-regulations-guidance-notes-related-documents/onshore-pipeline/index.html" TargetMode="External"/><Relationship Id="rId1" Type="http://schemas.openxmlformats.org/officeDocument/2006/relationships/slideLayout" Target="../slideLayouts/slideLayout7.xml"/><Relationship Id="rId4" Type="http://schemas.openxmlformats.org/officeDocument/2006/relationships/hyperlink" Target="https://natural-resources.canada.ca/our-natural-resources/energy-sources-distribution/fossil-fuels/pipelines/pipeline-facts/canadas-pipeline-safety-system/1885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427DAA0-47F1-C04B-A0DA-70AD3AA3DEC3}"/>
              </a:ext>
            </a:extLst>
          </p:cNvPr>
          <p:cNvSpPr>
            <a:spLocks noGrp="1"/>
          </p:cNvSpPr>
          <p:nvPr>
            <p:ph type="ctrTitle"/>
          </p:nvPr>
        </p:nvSpPr>
        <p:spPr>
          <a:xfrm>
            <a:off x="576949" y="2638098"/>
            <a:ext cx="4996537" cy="1354052"/>
          </a:xfrm>
        </p:spPr>
        <p:txBody>
          <a:bodyPr/>
          <a:lstStyle/>
          <a:p>
            <a:r>
              <a:rPr lang="en-US" dirty="0"/>
              <a:t>ICS4ICS Exercise: </a:t>
            </a:r>
            <a:br>
              <a:rPr lang="en-US" dirty="0"/>
            </a:br>
            <a:r>
              <a:rPr lang="en-US" dirty="0"/>
              <a:t>Pipeline</a:t>
            </a:r>
          </a:p>
        </p:txBody>
      </p:sp>
      <p:sp>
        <p:nvSpPr>
          <p:cNvPr id="7" name="Text Placeholder 18">
            <a:extLst>
              <a:ext uri="{FF2B5EF4-FFF2-40B4-BE49-F238E27FC236}">
                <a16:creationId xmlns:a16="http://schemas.microsoft.com/office/drawing/2014/main" id="{1E34B228-6A7F-8776-F389-B02F7025BA6D}"/>
              </a:ext>
            </a:extLst>
          </p:cNvPr>
          <p:cNvSpPr txBox="1">
            <a:spLocks/>
          </p:cNvSpPr>
          <p:nvPr/>
        </p:nvSpPr>
        <p:spPr>
          <a:xfrm>
            <a:off x="548824" y="4448769"/>
            <a:ext cx="4996537" cy="306043"/>
          </a:xfrm>
        </p:spPr>
        <p:txBody>
          <a:bodyPr/>
          <a:lstStyle>
            <a:lvl1pPr marL="0" indent="0" algn="l" rtl="0" eaLnBrk="1" fontAlgn="base" hangingPunct="1">
              <a:spcBef>
                <a:spcPct val="20000"/>
              </a:spcBef>
              <a:spcAft>
                <a:spcPct val="0"/>
              </a:spcAft>
              <a:buNone/>
              <a:defRPr sz="1800">
                <a:solidFill>
                  <a:schemeClr val="tx1"/>
                </a:solidFill>
                <a:latin typeface="+mn-lt"/>
                <a:ea typeface="+mn-ea"/>
                <a:cs typeface="+mn-cs"/>
              </a:defRPr>
            </a:lvl1pPr>
            <a:lvl2pPr marL="457200" indent="0" algn="l" rtl="0" eaLnBrk="1" fontAlgn="base" hangingPunct="1">
              <a:spcBef>
                <a:spcPct val="20000"/>
              </a:spcBef>
              <a:spcAft>
                <a:spcPct val="0"/>
              </a:spcAft>
              <a:buNone/>
              <a:defRPr sz="2800">
                <a:solidFill>
                  <a:schemeClr val="tx1"/>
                </a:solidFill>
                <a:latin typeface="+mn-lt"/>
                <a:ea typeface="+mn-ea"/>
              </a:defRPr>
            </a:lvl2pPr>
            <a:lvl3pPr marL="914400" indent="0" algn="l" rtl="0" eaLnBrk="1" fontAlgn="base" hangingPunct="1">
              <a:spcBef>
                <a:spcPct val="20000"/>
              </a:spcBef>
              <a:spcAft>
                <a:spcPct val="0"/>
              </a:spcAft>
              <a:buNone/>
              <a:defRPr sz="2400">
                <a:solidFill>
                  <a:schemeClr val="tx1"/>
                </a:solidFill>
                <a:latin typeface="+mn-lt"/>
                <a:ea typeface="+mn-ea"/>
              </a:defRPr>
            </a:lvl3pPr>
            <a:lvl4pPr marL="1371600" indent="0" algn="l" rtl="0" eaLnBrk="1" fontAlgn="base" hangingPunct="1">
              <a:spcBef>
                <a:spcPct val="20000"/>
              </a:spcBef>
              <a:spcAft>
                <a:spcPct val="0"/>
              </a:spcAft>
              <a:buNone/>
              <a:defRPr sz="2000">
                <a:solidFill>
                  <a:schemeClr val="tx1"/>
                </a:solidFill>
                <a:latin typeface="+mn-lt"/>
                <a:ea typeface="+mn-ea"/>
              </a:defRPr>
            </a:lvl4pPr>
            <a:lvl5pPr marL="1828800" indent="0" algn="l" rtl="0" eaLnBrk="1" fontAlgn="base" hangingPunct="1">
              <a:spcBef>
                <a:spcPct val="20000"/>
              </a:spcBef>
              <a:spcAft>
                <a:spcPct val="0"/>
              </a:spcAft>
              <a:buNone/>
              <a:defRPr sz="2000">
                <a:solidFill>
                  <a:schemeClr val="tx1"/>
                </a:solidFill>
                <a:latin typeface="+mn-lt"/>
                <a:ea typeface="+mn-ea"/>
              </a:defRPr>
            </a:lvl5pPr>
            <a:lvl6pPr marL="2514351" indent="-228576" algn="l" rtl="0" eaLnBrk="1" fontAlgn="base" hangingPunct="1">
              <a:spcBef>
                <a:spcPct val="20000"/>
              </a:spcBef>
              <a:spcAft>
                <a:spcPct val="0"/>
              </a:spcAft>
              <a:buChar char="»"/>
              <a:defRPr sz="2000">
                <a:solidFill>
                  <a:schemeClr val="tx1"/>
                </a:solidFill>
                <a:latin typeface="+mn-lt"/>
                <a:ea typeface="+mn-ea"/>
              </a:defRPr>
            </a:lvl6pPr>
            <a:lvl7pPr marL="2971505" indent="-228576" algn="l" rtl="0" eaLnBrk="1" fontAlgn="base" hangingPunct="1">
              <a:spcBef>
                <a:spcPct val="20000"/>
              </a:spcBef>
              <a:spcAft>
                <a:spcPct val="0"/>
              </a:spcAft>
              <a:buChar char="»"/>
              <a:defRPr sz="2000">
                <a:solidFill>
                  <a:schemeClr val="tx1"/>
                </a:solidFill>
                <a:latin typeface="+mn-lt"/>
                <a:ea typeface="+mn-ea"/>
              </a:defRPr>
            </a:lvl7pPr>
            <a:lvl8pPr marL="3428660" indent="-228576" algn="l" rtl="0" eaLnBrk="1" fontAlgn="base" hangingPunct="1">
              <a:spcBef>
                <a:spcPct val="20000"/>
              </a:spcBef>
              <a:spcAft>
                <a:spcPct val="0"/>
              </a:spcAft>
              <a:buChar char="»"/>
              <a:defRPr sz="2000">
                <a:solidFill>
                  <a:schemeClr val="tx1"/>
                </a:solidFill>
                <a:latin typeface="+mn-lt"/>
                <a:ea typeface="+mn-ea"/>
              </a:defRPr>
            </a:lvl8pPr>
            <a:lvl9pPr marL="3885815" indent="-228576" algn="l" rtl="0" eaLnBrk="1" fontAlgn="base" hangingPunct="1">
              <a:spcBef>
                <a:spcPct val="20000"/>
              </a:spcBef>
              <a:spcAft>
                <a:spcPct val="0"/>
              </a:spcAft>
              <a:buChar char="»"/>
              <a:defRPr sz="2000">
                <a:solidFill>
                  <a:schemeClr val="tx1"/>
                </a:solidFill>
                <a:latin typeface="+mn-lt"/>
                <a:ea typeface="+mn-ea"/>
              </a:defRPr>
            </a:lvl9pPr>
          </a:lstStyle>
          <a:p>
            <a:r>
              <a:rPr lang="en-US" i="1" kern="0" dirty="0"/>
              <a:t>March 20, 2025</a:t>
            </a:r>
          </a:p>
        </p:txBody>
      </p:sp>
      <p:pic>
        <p:nvPicPr>
          <p:cNvPr id="12" name="Picture 11" descr="A blue text on a black background&#10;&#10;Description automatically generated">
            <a:extLst>
              <a:ext uri="{FF2B5EF4-FFF2-40B4-BE49-F238E27FC236}">
                <a16:creationId xmlns:a16="http://schemas.microsoft.com/office/drawing/2014/main" id="{235AF490-4003-47C0-D219-CA249818CA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373" y="5997575"/>
            <a:ext cx="17573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Oil refinery against blue sky">
            <a:extLst>
              <a:ext uri="{FF2B5EF4-FFF2-40B4-BE49-F238E27FC236}">
                <a16:creationId xmlns:a16="http://schemas.microsoft.com/office/drawing/2014/main" id="{55DA5B8B-5844-F737-6DF7-47B3098DA4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67619" y="1433012"/>
            <a:ext cx="7424381" cy="4176215"/>
          </a:xfrm>
          <a:prstGeom prst="rect">
            <a:avLst/>
          </a:prstGeom>
        </p:spPr>
      </p:pic>
    </p:spTree>
    <p:extLst>
      <p:ext uri="{BB962C8B-B14F-4D97-AF65-F5344CB8AC3E}">
        <p14:creationId xmlns:p14="http://schemas.microsoft.com/office/powerpoint/2010/main" val="129209722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Comprehensive List of Authorities for the Pipelines Industry Overseen by the TSA – Page 5 of 5</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334530"/>
            <a:ext cx="11049000" cy="4842433"/>
          </a:xfrm>
        </p:spPr>
        <p:txBody>
          <a:bodyPr>
            <a:normAutofit fontScale="77500" lnSpcReduction="20000"/>
          </a:bodyPr>
          <a:lstStyle/>
          <a:p>
            <a:pPr>
              <a:spcBef>
                <a:spcPts val="0"/>
              </a:spcBef>
              <a:spcAft>
                <a:spcPts val="0"/>
              </a:spcAft>
            </a:pPr>
            <a:r>
              <a:rPr lang="en-US" dirty="0"/>
              <a:t>PIPES Act of 2020 (Protecting our Infrastructure of Pipelines and Enhancing Safety Act) </a:t>
            </a:r>
          </a:p>
          <a:p>
            <a:pPr lvl="1">
              <a:spcBef>
                <a:spcPts val="0"/>
              </a:spcBef>
              <a:spcAft>
                <a:spcPts val="0"/>
              </a:spcAft>
            </a:pPr>
            <a:r>
              <a:rPr lang="en-US" dirty="0"/>
              <a:t>Description: Reauthorizes pipeline safety programs and includes security enhancements. </a:t>
            </a:r>
          </a:p>
          <a:p>
            <a:pPr lvl="1">
              <a:spcBef>
                <a:spcPts val="0"/>
              </a:spcBef>
              <a:spcAft>
                <a:spcPts val="0"/>
              </a:spcAft>
            </a:pPr>
            <a:r>
              <a:rPr lang="en-US" dirty="0"/>
              <a:t>Key Provisions: Encourages coordination between the Pipeline and Hazardous Materials Safety Administration (PHMSA) and TSA on security matters. </a:t>
            </a:r>
          </a:p>
          <a:p>
            <a:pPr>
              <a:spcBef>
                <a:spcPts val="0"/>
              </a:spcBef>
              <a:spcAft>
                <a:spcPts val="0"/>
              </a:spcAft>
            </a:pPr>
            <a:r>
              <a:rPr lang="en-US" dirty="0"/>
              <a:t>USA PATRIOT Act of 2001 (Public Law 107-56) </a:t>
            </a:r>
          </a:p>
          <a:p>
            <a:pPr lvl="1">
              <a:spcBef>
                <a:spcPts val="0"/>
              </a:spcBef>
              <a:spcAft>
                <a:spcPts val="0"/>
              </a:spcAft>
            </a:pPr>
            <a:r>
              <a:rPr lang="en-US" dirty="0"/>
              <a:t>Description: Enhances law enforcement investigatory tools, including those related to terrorism. </a:t>
            </a:r>
          </a:p>
          <a:p>
            <a:pPr lvl="1">
              <a:spcBef>
                <a:spcPts val="0"/>
              </a:spcBef>
              <a:spcAft>
                <a:spcPts val="0"/>
              </a:spcAft>
            </a:pPr>
            <a:r>
              <a:rPr lang="en-US" dirty="0"/>
              <a:t>Key Provisions: Addresses critical infrastructure protection, impacting pipeline security. </a:t>
            </a:r>
          </a:p>
          <a:p>
            <a:pPr>
              <a:spcBef>
                <a:spcPts val="0"/>
              </a:spcBef>
              <a:spcAft>
                <a:spcPts val="0"/>
              </a:spcAft>
            </a:pPr>
            <a:r>
              <a:rPr lang="en-US" dirty="0"/>
              <a:t>National Defense Authorization Acts (NDAAs) </a:t>
            </a:r>
          </a:p>
          <a:p>
            <a:pPr lvl="1">
              <a:spcBef>
                <a:spcPts val="0"/>
              </a:spcBef>
              <a:spcAft>
                <a:spcPts val="0"/>
              </a:spcAft>
            </a:pPr>
            <a:r>
              <a:rPr lang="en-US" dirty="0"/>
              <a:t>Description: Annual legislation that can include provisions affecting pipeline security. </a:t>
            </a:r>
          </a:p>
          <a:p>
            <a:pPr lvl="1">
              <a:spcBef>
                <a:spcPts val="0"/>
              </a:spcBef>
              <a:spcAft>
                <a:spcPts val="0"/>
              </a:spcAft>
            </a:pPr>
            <a:r>
              <a:rPr lang="en-US" dirty="0"/>
              <a:t>Key Provisions: Occasionally mandates studies, reports, or actions related to infrastructure security. </a:t>
            </a:r>
          </a:p>
          <a:p>
            <a:pPr>
              <a:spcBef>
                <a:spcPts val="0"/>
              </a:spcBef>
              <a:spcAft>
                <a:spcPts val="0"/>
              </a:spcAft>
            </a:pPr>
            <a:r>
              <a:rPr lang="en-US" dirty="0"/>
              <a:t>Collaboration with the Cybersecurity and Infrastructure Security Agency (CISA) </a:t>
            </a:r>
          </a:p>
          <a:p>
            <a:pPr lvl="1">
              <a:spcBef>
                <a:spcPts val="0"/>
              </a:spcBef>
              <a:spcAft>
                <a:spcPts val="0"/>
              </a:spcAft>
            </a:pPr>
            <a:r>
              <a:rPr lang="en-US" dirty="0"/>
              <a:t>Description: TSA works closely with CISA to enhance cybersecurity for pipelines. </a:t>
            </a:r>
          </a:p>
          <a:p>
            <a:pPr lvl="1">
              <a:spcBef>
                <a:spcPts val="0"/>
              </a:spcBef>
              <a:spcAft>
                <a:spcPts val="0"/>
              </a:spcAft>
            </a:pPr>
            <a:r>
              <a:rPr lang="en-US" dirty="0"/>
              <a:t>Key Provisions: Joint efforts in threat information sharing and incident response.</a:t>
            </a:r>
          </a:p>
          <a:p>
            <a:pPr marL="457200" lvl="1" indent="0">
              <a:spcBef>
                <a:spcPts val="0"/>
              </a:spcBef>
              <a:spcAft>
                <a:spcPts val="0"/>
              </a:spcAft>
              <a:buNone/>
            </a:pPr>
            <a:endParaRPr lang="en-US" dirty="0"/>
          </a:p>
          <a:p>
            <a:pPr marL="0" indent="0">
              <a:spcBef>
                <a:spcPts val="0"/>
              </a:spcBef>
              <a:spcAft>
                <a:spcPts val="0"/>
              </a:spcAft>
              <a:buNone/>
            </a:pPr>
            <a:r>
              <a:rPr lang="en-US" b="1" dirty="0"/>
              <a:t>Summary:</a:t>
            </a:r>
            <a:r>
              <a:rPr lang="en-US" dirty="0"/>
              <a:t> These authorities collectively empower the TSA to oversee the security of the pipelines industry, focusing on both physical security and cybersecurity. The TSA utilizes these statutes, regulations, directives, and collaborative frameworks to develop policies, issue guidelines, and enforce security measures that protect the nation's pipeline infrastructure from various threats. </a:t>
            </a: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10</a:t>
            </a:fld>
            <a:endParaRPr lang="en-US" dirty="0"/>
          </a:p>
        </p:txBody>
      </p:sp>
    </p:spTree>
    <p:extLst>
      <p:ext uri="{BB962C8B-B14F-4D97-AF65-F5344CB8AC3E}">
        <p14:creationId xmlns:p14="http://schemas.microsoft.com/office/powerpoint/2010/main" val="3180458084"/>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Canada Pipeline Regulations</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120776"/>
            <a:ext cx="11049000" cy="5280024"/>
          </a:xfrm>
        </p:spPr>
        <p:txBody>
          <a:bodyPr>
            <a:normAutofit/>
          </a:bodyPr>
          <a:lstStyle/>
          <a:p>
            <a:pPr marL="0" marR="0" lvl="0" indent="0">
              <a:spcBef>
                <a:spcPts val="0"/>
              </a:spcBef>
              <a:spcAft>
                <a:spcPts val="0"/>
              </a:spcAft>
              <a:buSzPts val="1000"/>
              <a:buNone/>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Canada Federal Regulations</a:t>
            </a: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Canada Energy Regulator (CER)</a:t>
            </a:r>
            <a:r>
              <a:rPr lang="en-CA" sz="1800" dirty="0">
                <a:effectLst/>
                <a:latin typeface="Calibri" panose="020F0502020204030204" pitchFamily="34" charset="0"/>
                <a:ea typeface="Times New Roman" panose="02020603050405020304" pitchFamily="18" charset="0"/>
                <a:cs typeface="Aptos" panose="020B0004020202020204" pitchFamily="34" charset="0"/>
              </a:rPr>
              <a:t>: The CER regulates pipelines that cross provincial or international borders. </a:t>
            </a:r>
            <a:r>
              <a:rPr lang="en-CA" sz="1800"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This includes overseeing the entire lifecycle of pipelines, from application and construction to operation and decommissioning</a:t>
            </a:r>
            <a:r>
              <a:rPr lang="en-CA" sz="1800" u="sng" baseline="30000" dirty="0">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1</a:t>
            </a:r>
            <a:r>
              <a:rPr lang="en-CA" sz="1800" u="sng" baseline="30000" dirty="0">
                <a:effectLst/>
                <a:latin typeface="Calibri" panose="020F0502020204030204" pitchFamily="34" charset="0"/>
                <a:ea typeface="Times New Roman" panose="02020603050405020304" pitchFamily="18" charset="0"/>
                <a:cs typeface="Aptos" panose="020B0004020202020204" pitchFamily="34" charset="0"/>
                <a:hlinkClick r:id="rId3">
                  <a:extLst>
                    <a:ext uri="{A12FA001-AC4F-418D-AE19-62706E023703}">
                      <ahyp:hlinkClr xmlns:ahyp="http://schemas.microsoft.com/office/drawing/2018/hyperlinkcolor" val="tx"/>
                    </a:ext>
                  </a:extLst>
                </a:hlinkClick>
              </a:rPr>
              <a:t>2</a:t>
            </a:r>
            <a:r>
              <a:rPr lang="en-CA" sz="1800" dirty="0">
                <a:effectLst/>
                <a:latin typeface="Calibri" panose="020F0502020204030204" pitchFamily="34" charset="0"/>
                <a:ea typeface="Times New Roman" panose="02020603050405020304" pitchFamily="18" charset="0"/>
                <a:cs typeface="Aptos" panose="020B0004020202020204" pitchFamily="34" charset="0"/>
              </a:rPr>
              <a:t>.</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Canadian Energy Regulator Act</a:t>
            </a:r>
            <a:r>
              <a:rPr lang="en-CA" sz="1800"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 This act ensures that federally-regulated pipelines are designed, constructed, operated, and abandoned safely</a:t>
            </a:r>
            <a:r>
              <a:rPr lang="en-CA" sz="1800" u="sng" baseline="30000" dirty="0">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3</a:t>
            </a:r>
            <a:r>
              <a:rPr lang="en-CA" sz="1800" dirty="0">
                <a:effectLst/>
                <a:latin typeface="Calibri" panose="020F0502020204030204" pitchFamily="34" charset="0"/>
                <a:ea typeface="Times New Roman" panose="02020603050405020304" pitchFamily="18" charset="0"/>
                <a:cs typeface="Aptos" panose="020B0004020202020204" pitchFamily="34" charset="0"/>
              </a:rPr>
              <a:t>.</a:t>
            </a:r>
          </a:p>
          <a:p>
            <a:pPr marL="0" indent="0">
              <a:spcBef>
                <a:spcPts val="0"/>
              </a:spcBef>
              <a:spcAft>
                <a:spcPts val="0"/>
              </a:spcAft>
              <a:buSzPts val="1000"/>
              <a:buNone/>
              <a:tabLst>
                <a:tab pos="457200" algn="l"/>
              </a:tabLst>
            </a:pPr>
            <a:r>
              <a:rPr lang="en-CA" sz="1800" b="1" dirty="0">
                <a:effectLst/>
                <a:latin typeface="Calibri" panose="020F0502020204030204" pitchFamily="34" charset="0"/>
                <a:ea typeface="Aptos" panose="020B0004020202020204" pitchFamily="34" charset="0"/>
                <a:cs typeface="Aptos" panose="020B0004020202020204" pitchFamily="34" charset="0"/>
              </a:rPr>
              <a:t>Provincial Regulations</a:t>
            </a:r>
            <a:r>
              <a:rPr lang="en-US" sz="1800" b="1" dirty="0">
                <a:latin typeface="Aptos" panose="020B0004020202020204" pitchFamily="34" charset="0"/>
                <a:ea typeface="Aptos" panose="020B0004020202020204" pitchFamily="34" charset="0"/>
                <a:cs typeface="Aptos" panose="020B0004020202020204" pitchFamily="34" charset="0"/>
              </a:rPr>
              <a:t>:</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British Columbia</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BC Oil and Gas Commission.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Alberta</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Alberta Energy Regulator.</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Saskatchewan</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Saskatchewan Ministry of Energy and Resources.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Manitoba</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Manitoba Petroleum Branch.</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Ontario</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Ontario Energy Board.</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Quebec</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a:t>
            </a:r>
            <a:r>
              <a:rPr lang="en-CA" sz="1800" dirty="0" err="1">
                <a:effectLst/>
                <a:latin typeface="Calibri" panose="020F0502020204030204" pitchFamily="34" charset="0"/>
                <a:ea typeface="Times New Roman" panose="02020603050405020304" pitchFamily="18" charset="0"/>
                <a:cs typeface="Aptos" panose="020B0004020202020204" pitchFamily="34" charset="0"/>
              </a:rPr>
              <a:t>Régie</a:t>
            </a:r>
            <a:r>
              <a:rPr lang="en-CA" sz="1800" dirty="0">
                <a:effectLst/>
                <a:latin typeface="Calibri" panose="020F0502020204030204" pitchFamily="34" charset="0"/>
                <a:ea typeface="Times New Roman" panose="02020603050405020304" pitchFamily="18" charset="0"/>
                <a:cs typeface="Aptos" panose="020B0004020202020204" pitchFamily="34" charset="0"/>
              </a:rPr>
              <a:t> de </a:t>
            </a:r>
            <a:r>
              <a:rPr lang="en-CA" sz="1800" dirty="0" err="1">
                <a:effectLst/>
                <a:latin typeface="Calibri" panose="020F0502020204030204" pitchFamily="34" charset="0"/>
                <a:ea typeface="Times New Roman" panose="02020603050405020304" pitchFamily="18" charset="0"/>
                <a:cs typeface="Aptos" panose="020B0004020202020204" pitchFamily="34" charset="0"/>
              </a:rPr>
              <a:t>l’énergie</a:t>
            </a:r>
            <a:r>
              <a:rPr lang="en-CA" sz="1800" dirty="0">
                <a:effectLst/>
                <a:latin typeface="Calibri" panose="020F0502020204030204" pitchFamily="34" charset="0"/>
                <a:ea typeface="Times New Roman" panose="02020603050405020304" pitchFamily="18" charset="0"/>
                <a:cs typeface="Aptos" panose="020B0004020202020204" pitchFamily="34" charset="0"/>
              </a:rPr>
              <a:t> du Québec.</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New Brunswick</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New Brunswick Energy and Utilities Board.</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Nova Scotia</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Nova Scotia Utility and Review Board.</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Northwest Territories</a:t>
            </a:r>
            <a:r>
              <a:rPr lang="en-CA" sz="1800" dirty="0">
                <a:effectLst/>
                <a:latin typeface="Calibri" panose="020F0502020204030204" pitchFamily="34" charset="0"/>
                <a:ea typeface="Times New Roman" panose="02020603050405020304" pitchFamily="18" charset="0"/>
                <a:cs typeface="Aptos" panose="020B0004020202020204" pitchFamily="34" charset="0"/>
              </a:rPr>
              <a:t>: Regulated by the Office of the Regulator of Oil and Gas Operations.</a:t>
            </a:r>
          </a:p>
          <a:p>
            <a:pPr marL="0" marR="0" lvl="0" indent="0">
              <a:spcBef>
                <a:spcPts val="0"/>
              </a:spcBef>
              <a:spcAft>
                <a:spcPts val="0"/>
              </a:spcAft>
              <a:buSzPts val="1000"/>
              <a:buNone/>
              <a:tabLst>
                <a:tab pos="457200" algn="l"/>
              </a:tabLst>
            </a:pPr>
            <a:r>
              <a:rPr lang="en-CA" sz="1800" u="sng" dirty="0">
                <a:effectLst/>
                <a:latin typeface="Calibri" panose="020F0502020204030204" pitchFamily="34" charset="0"/>
                <a:ea typeface="Aptos" panose="020B0004020202020204" pitchFamily="34" charset="0"/>
                <a:cs typeface="Aptos" panose="020B0004020202020204" pitchFamily="34" charset="0"/>
                <a:hlinkClick r:id="rId2">
                  <a:extLst>
                    <a:ext uri="{A12FA001-AC4F-418D-AE19-62706E023703}">
                      <ahyp:hlinkClr xmlns:ahyp="http://schemas.microsoft.com/office/drawing/2018/hyperlinkcolor" val="tx"/>
                    </a:ext>
                  </a:extLst>
                </a:hlinkClick>
              </a:rPr>
              <a:t>These provincial regulators typically oversee the construction, operation, and maintenance of pipelines within their respective provinces</a:t>
            </a:r>
            <a:endParaRPr lang="en-US"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11</a:t>
            </a:fld>
            <a:endParaRPr lang="en-US" dirty="0"/>
          </a:p>
        </p:txBody>
      </p:sp>
    </p:spTree>
    <p:extLst>
      <p:ext uri="{BB962C8B-B14F-4D97-AF65-F5344CB8AC3E}">
        <p14:creationId xmlns:p14="http://schemas.microsoft.com/office/powerpoint/2010/main" val="363138707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Canada Environmental Regulations</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120776"/>
            <a:ext cx="11049000" cy="5280024"/>
          </a:xfrm>
        </p:spPr>
        <p:txBody>
          <a:bodyPr>
            <a:normAutofit lnSpcReduction="10000"/>
          </a:bodyPr>
          <a:lstStyle/>
          <a:p>
            <a:pPr marL="0" marR="0" lvl="0" indent="0">
              <a:spcBef>
                <a:spcPts val="0"/>
              </a:spcBef>
              <a:spcAft>
                <a:spcPts val="0"/>
              </a:spcAft>
              <a:buSzPts val="1000"/>
              <a:buNone/>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Canada Federal Regulations</a:t>
            </a: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Canadian Energy Regulator (CER)</a:t>
            </a:r>
            <a:r>
              <a:rPr lang="en-CA" sz="1800" dirty="0">
                <a:effectLst/>
                <a:latin typeface="Calibri" panose="020F0502020204030204" pitchFamily="34" charset="0"/>
                <a:ea typeface="Times New Roman" panose="02020603050405020304" pitchFamily="18" charset="0"/>
                <a:cs typeface="Aptos" panose="020B0004020202020204" pitchFamily="34" charset="0"/>
              </a:rPr>
              <a:t>: The CER oversees environmental protection for pipelines that cross provincial or international borders. </a:t>
            </a:r>
            <a:r>
              <a:rPr lang="en-CA" sz="1800"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Companies must comply with the </a:t>
            </a:r>
            <a:r>
              <a:rPr lang="en-CA" sz="1800" b="1"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Canadian Energy Regulator Onshore Pipeline Regulations (OPR)</a:t>
            </a:r>
            <a:r>
              <a:rPr lang="en-CA" sz="1800"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 which mandate environmental protection throughout the pipeline’s lifecycle</a:t>
            </a:r>
            <a:r>
              <a:rPr lang="en-CA" sz="1800" u="sng" baseline="30000" dirty="0">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1</a:t>
            </a:r>
            <a:r>
              <a:rPr lang="en-CA" sz="1800" dirty="0">
                <a:effectLst/>
                <a:latin typeface="Calibri" panose="020F0502020204030204" pitchFamily="34" charset="0"/>
                <a:ea typeface="Times New Roman" panose="02020603050405020304" pitchFamily="18" charset="0"/>
                <a:cs typeface="Aptos" panose="020B0004020202020204" pitchFamily="34" charset="0"/>
              </a:rPr>
              <a:t>.</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Environmental Protection Programs</a:t>
            </a:r>
            <a:r>
              <a:rPr lang="en-CA" sz="1800" dirty="0">
                <a:effectLst/>
                <a:latin typeface="Calibri" panose="020F0502020204030204" pitchFamily="34" charset="0"/>
                <a:ea typeface="Times New Roman" panose="02020603050405020304" pitchFamily="18" charset="0"/>
                <a:cs typeface="Aptos" panose="020B0004020202020204" pitchFamily="34" charset="0"/>
              </a:rPr>
              <a:t>: Companies are required to develop and implement environmental protection programs. </a:t>
            </a:r>
            <a:r>
              <a:rPr lang="en-CA" sz="1800" u="sng" dirty="0">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These programs must address potential environmental impacts and outline measures to prevent and mitigate these impacts</a:t>
            </a:r>
            <a:r>
              <a:rPr lang="en-CA" sz="1800" u="sng" baseline="30000" dirty="0">
                <a:effectLst/>
                <a:latin typeface="Calibri" panose="020F0502020204030204" pitchFamily="34" charset="0"/>
                <a:ea typeface="Times New Roman" panose="02020603050405020304" pitchFamily="18" charset="0"/>
                <a:cs typeface="Aptos" panose="020B0004020202020204" pitchFamily="34" charset="0"/>
                <a:hlinkClick r:id="rId3">
                  <a:extLst>
                    <a:ext uri="{A12FA001-AC4F-418D-AE19-62706E023703}">
                      <ahyp:hlinkClr xmlns:ahyp="http://schemas.microsoft.com/office/drawing/2018/hyperlinkcolor" val="tx"/>
                    </a:ext>
                  </a:extLst>
                </a:hlinkClick>
              </a:rPr>
              <a:t>2</a:t>
            </a:r>
            <a:r>
              <a:rPr lang="en-CA" sz="1800" dirty="0">
                <a:effectLst/>
                <a:latin typeface="Calibri" panose="020F0502020204030204" pitchFamily="34" charset="0"/>
                <a:ea typeface="Times New Roman" panose="02020603050405020304" pitchFamily="18" charset="0"/>
                <a:cs typeface="Aptos" panose="020B0004020202020204" pitchFamily="34" charset="0"/>
              </a:rPr>
              <a:t>.</a:t>
            </a:r>
          </a:p>
          <a:p>
            <a:pPr marL="0" indent="0">
              <a:spcBef>
                <a:spcPts val="0"/>
              </a:spcBef>
              <a:spcAft>
                <a:spcPts val="0"/>
              </a:spcAft>
              <a:buSzPts val="1000"/>
              <a:buNone/>
              <a:tabLst>
                <a:tab pos="457200" algn="l"/>
              </a:tabLst>
            </a:pPr>
            <a:r>
              <a:rPr lang="en-CA" sz="1800" b="1" dirty="0">
                <a:effectLst/>
                <a:latin typeface="Calibri" panose="020F0502020204030204" pitchFamily="34" charset="0"/>
                <a:ea typeface="Aptos" panose="020B0004020202020204" pitchFamily="34" charset="0"/>
                <a:cs typeface="Aptos" panose="020B0004020202020204" pitchFamily="34" charset="0"/>
              </a:rPr>
              <a:t>Provincial Regulations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British Columbia</a:t>
            </a:r>
            <a:r>
              <a:rPr lang="en-CA" sz="1800" dirty="0">
                <a:effectLst/>
                <a:latin typeface="Calibri" panose="020F0502020204030204" pitchFamily="34" charset="0"/>
                <a:ea typeface="Times New Roman" panose="02020603050405020304" pitchFamily="18" charset="0"/>
                <a:cs typeface="Aptos" panose="020B0004020202020204" pitchFamily="34" charset="0"/>
              </a:rPr>
              <a:t>: The BC Oil and Gas Commission enforces environmental standards for pipelines within the province.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Alberta</a:t>
            </a:r>
            <a:r>
              <a:rPr lang="en-CA" sz="1800" dirty="0">
                <a:effectLst/>
                <a:latin typeface="Calibri" panose="020F0502020204030204" pitchFamily="34" charset="0"/>
                <a:ea typeface="Times New Roman" panose="02020603050405020304" pitchFamily="18" charset="0"/>
                <a:cs typeface="Aptos" panose="020B0004020202020204" pitchFamily="34" charset="0"/>
              </a:rPr>
              <a:t>: The Alberta Energy Regulator requires environmental assessments and monitoring for pipeline projects.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Saskatchewan</a:t>
            </a:r>
            <a:r>
              <a:rPr lang="en-CA" sz="1800" dirty="0">
                <a:effectLst/>
                <a:latin typeface="Calibri" panose="020F0502020204030204" pitchFamily="34" charset="0"/>
                <a:ea typeface="Times New Roman" panose="02020603050405020304" pitchFamily="18" charset="0"/>
                <a:cs typeface="Aptos" panose="020B0004020202020204" pitchFamily="34" charset="0"/>
              </a:rPr>
              <a:t>: The Ministry of Energy and Resources oversees environmental compliance for pipelines.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Manitoba</a:t>
            </a:r>
            <a:r>
              <a:rPr lang="en-CA" sz="1800" dirty="0">
                <a:effectLst/>
                <a:latin typeface="Calibri" panose="020F0502020204030204" pitchFamily="34" charset="0"/>
                <a:ea typeface="Times New Roman" panose="02020603050405020304" pitchFamily="18" charset="0"/>
                <a:cs typeface="Aptos" panose="020B0004020202020204" pitchFamily="34" charset="0"/>
              </a:rPr>
              <a:t>: The Petroleum Branch ensures that pipeline operations meet environmental protection standards.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Ontario</a:t>
            </a:r>
            <a:r>
              <a:rPr lang="en-CA" sz="1800" dirty="0">
                <a:effectLst/>
                <a:latin typeface="Calibri" panose="020F0502020204030204" pitchFamily="34" charset="0"/>
                <a:ea typeface="Times New Roman" panose="02020603050405020304" pitchFamily="18" charset="0"/>
                <a:cs typeface="Aptos" panose="020B0004020202020204" pitchFamily="34" charset="0"/>
              </a:rPr>
              <a:t>: The Ontario Energy Board regulates environmental aspects of pipeline projects.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Quebec</a:t>
            </a:r>
            <a:r>
              <a:rPr lang="en-CA" sz="1800" dirty="0">
                <a:effectLst/>
                <a:latin typeface="Calibri" panose="020F0502020204030204" pitchFamily="34" charset="0"/>
                <a:ea typeface="Times New Roman" panose="02020603050405020304" pitchFamily="18" charset="0"/>
                <a:cs typeface="Aptos" panose="020B0004020202020204" pitchFamily="34" charset="0"/>
              </a:rPr>
              <a:t>: The </a:t>
            </a:r>
            <a:r>
              <a:rPr lang="en-CA" sz="1800" dirty="0" err="1">
                <a:effectLst/>
                <a:latin typeface="Calibri" panose="020F0502020204030204" pitchFamily="34" charset="0"/>
                <a:ea typeface="Times New Roman" panose="02020603050405020304" pitchFamily="18" charset="0"/>
                <a:cs typeface="Aptos" panose="020B0004020202020204" pitchFamily="34" charset="0"/>
              </a:rPr>
              <a:t>Régie</a:t>
            </a:r>
            <a:r>
              <a:rPr lang="en-CA" sz="1800" dirty="0">
                <a:effectLst/>
                <a:latin typeface="Calibri" panose="020F0502020204030204" pitchFamily="34" charset="0"/>
                <a:ea typeface="Times New Roman" panose="02020603050405020304" pitchFamily="18" charset="0"/>
                <a:cs typeface="Aptos" panose="020B0004020202020204" pitchFamily="34" charset="0"/>
              </a:rPr>
              <a:t> de </a:t>
            </a:r>
            <a:r>
              <a:rPr lang="en-CA" sz="1800" dirty="0" err="1">
                <a:effectLst/>
                <a:latin typeface="Calibri" panose="020F0502020204030204" pitchFamily="34" charset="0"/>
                <a:ea typeface="Times New Roman" panose="02020603050405020304" pitchFamily="18" charset="0"/>
                <a:cs typeface="Aptos" panose="020B0004020202020204" pitchFamily="34" charset="0"/>
              </a:rPr>
              <a:t>l’énergie</a:t>
            </a:r>
            <a:r>
              <a:rPr lang="en-CA" sz="1800" dirty="0">
                <a:effectLst/>
                <a:latin typeface="Calibri" panose="020F0502020204030204" pitchFamily="34" charset="0"/>
                <a:ea typeface="Times New Roman" panose="02020603050405020304" pitchFamily="18" charset="0"/>
                <a:cs typeface="Aptos" panose="020B0004020202020204" pitchFamily="34" charset="0"/>
              </a:rPr>
              <a:t> du Québec enforces environmental regulations for pipelines.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New Brunswick</a:t>
            </a:r>
            <a:r>
              <a:rPr lang="en-CA" sz="1800" dirty="0">
                <a:effectLst/>
                <a:latin typeface="Calibri" panose="020F0502020204030204" pitchFamily="34" charset="0"/>
                <a:ea typeface="Times New Roman" panose="02020603050405020304" pitchFamily="18" charset="0"/>
                <a:cs typeface="Aptos" panose="020B0004020202020204" pitchFamily="34" charset="0"/>
              </a:rPr>
              <a:t>: The Energy and Utilities Board oversees environmental protection for pipelines.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Nova Scotia</a:t>
            </a:r>
            <a:r>
              <a:rPr lang="en-CA" sz="1800" dirty="0">
                <a:effectLst/>
                <a:latin typeface="Calibri" panose="020F0502020204030204" pitchFamily="34" charset="0"/>
                <a:ea typeface="Times New Roman" panose="02020603050405020304" pitchFamily="18" charset="0"/>
                <a:cs typeface="Aptos" panose="020B0004020202020204" pitchFamily="34" charset="0"/>
              </a:rPr>
              <a:t>: The Utility and Review Board ensures environmental compliance for pipeline operations.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Times New Roman" panose="02020603050405020304" pitchFamily="18" charset="0"/>
                <a:cs typeface="Aptos" panose="020B0004020202020204" pitchFamily="34" charset="0"/>
              </a:rPr>
              <a:t>Northwest Territories</a:t>
            </a:r>
            <a:r>
              <a:rPr lang="en-CA" sz="1800" dirty="0">
                <a:effectLst/>
                <a:latin typeface="Calibri" panose="020F0502020204030204" pitchFamily="34" charset="0"/>
                <a:ea typeface="Times New Roman" panose="02020603050405020304" pitchFamily="18" charset="0"/>
                <a:cs typeface="Aptos" panose="020B0004020202020204" pitchFamily="34" charset="0"/>
              </a:rPr>
              <a:t>: The Office of the Regulator of Oil and Gas Operations enforces environmental standards for pipelines.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12</a:t>
            </a:fld>
            <a:endParaRPr lang="en-US" dirty="0"/>
          </a:p>
        </p:txBody>
      </p:sp>
    </p:spTree>
    <p:extLst>
      <p:ext uri="{BB962C8B-B14F-4D97-AF65-F5344CB8AC3E}">
        <p14:creationId xmlns:p14="http://schemas.microsoft.com/office/powerpoint/2010/main" val="772997641"/>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Canada Environmental Measures </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120776"/>
            <a:ext cx="11049000" cy="5280024"/>
          </a:xfrm>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CA" b="1"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Environmental Assessments</a:t>
            </a:r>
            <a:r>
              <a:rPr lang="en-CA" u="sng" dirty="0">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 Before construction, companies must conduct environmental assessments to identify potential impacts and propose mitigation measures</a:t>
            </a:r>
            <a:r>
              <a:rPr lang="en-CA" u="sng" baseline="30000" dirty="0">
                <a:effectLst/>
                <a:latin typeface="Calibri" panose="020F0502020204030204" pitchFamily="34" charset="0"/>
                <a:ea typeface="Times New Roman" panose="02020603050405020304" pitchFamily="18" charset="0"/>
                <a:cs typeface="Aptos" panose="020B0004020202020204" pitchFamily="34" charset="0"/>
                <a:hlinkClick r:id="rId3">
                  <a:extLst>
                    <a:ext uri="{A12FA001-AC4F-418D-AE19-62706E023703}">
                      <ahyp:hlinkClr xmlns:ahyp="http://schemas.microsoft.com/office/drawing/2018/hyperlinkcolor" val="tx"/>
                    </a:ext>
                  </a:extLst>
                </a:hlinkClick>
              </a:rPr>
              <a:t>2</a:t>
            </a:r>
            <a:r>
              <a:rPr lang="en-CA" dirty="0">
                <a:effectLst/>
                <a:latin typeface="Calibri" panose="020F0502020204030204" pitchFamily="34"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b="1"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Monitoring and Reporting</a:t>
            </a:r>
            <a:r>
              <a:rPr lang="en-CA" u="sng" dirty="0">
                <a:effectLst/>
                <a:latin typeface="Calibri" panose="020F0502020204030204" pitchFamily="34" charset="0"/>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 Companies must continuously monitor environmental conditions and report any incidents or non-compliance to the regulatory authorities</a:t>
            </a:r>
            <a:r>
              <a:rPr lang="en-CA" u="sng" baseline="30000" dirty="0">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3</a:t>
            </a:r>
            <a:r>
              <a:rPr lang="en-CA" dirty="0">
                <a:effectLst/>
                <a:latin typeface="Calibri" panose="020F0502020204030204" pitchFamily="34"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b="1"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Emergency Response Plans</a:t>
            </a:r>
            <a:r>
              <a:rPr lang="en-CA" u="sng" dirty="0">
                <a:solidFill>
                  <a:srgbClr val="99AAC4"/>
                </a:solidFill>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 Companies are required to have emergency response plans in place to address potential environmental emergencies</a:t>
            </a:r>
            <a:r>
              <a:rPr lang="en-CA" u="sng" baseline="30000" dirty="0">
                <a:effectLst/>
                <a:latin typeface="Calibri" panose="020F050202020403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3</a:t>
            </a:r>
            <a:r>
              <a:rPr lang="en-CA" dirty="0">
                <a:effectLst/>
                <a:latin typeface="Calibri" panose="020F0502020204030204" pitchFamily="34" charset="0"/>
                <a:ea typeface="Times New Roman" panose="02020603050405020304" pitchFamily="18" charset="0"/>
                <a:cs typeface="Aptos" panose="020B0004020202020204" pitchFamily="34" charset="0"/>
              </a:rPr>
              <a:t>.</a:t>
            </a:r>
          </a:p>
          <a:p>
            <a:pPr marL="0" indent="0">
              <a:spcBef>
                <a:spcPts val="0"/>
              </a:spcBef>
              <a:spcAft>
                <a:spcPts val="0"/>
              </a:spcAft>
              <a:buSzPts val="1000"/>
              <a:buNone/>
              <a:tabLst>
                <a:tab pos="457200" algn="l"/>
              </a:tabLst>
            </a:pPr>
            <a:r>
              <a:rPr lang="en-CA" dirty="0">
                <a:effectLst/>
                <a:latin typeface="Calibri" panose="020F0502020204030204" pitchFamily="34" charset="0"/>
                <a:ea typeface="Aptos" panose="020B0004020202020204" pitchFamily="34" charset="0"/>
                <a:cs typeface="Aptos" panose="020B0004020202020204" pitchFamily="34" charset="0"/>
              </a:rPr>
              <a:t>These regulations ensure that pipeline operations are conducted in a manner that protects the environment and public health.</a:t>
            </a:r>
            <a:endParaRPr lang="en-US" dirty="0">
              <a:effectLst/>
              <a:latin typeface="Aptos" panose="020B0004020202020204" pitchFamily="34" charset="0"/>
              <a:ea typeface="Aptos" panose="020B0004020202020204" pitchFamily="34" charset="0"/>
              <a:cs typeface="Aptos" panose="020B0004020202020204" pitchFamily="34" charset="0"/>
            </a:endParaRPr>
          </a:p>
          <a:p>
            <a:pPr marL="0" marR="0" lvl="0" indent="0">
              <a:spcBef>
                <a:spcPts val="0"/>
              </a:spcBef>
              <a:spcAft>
                <a:spcPts val="0"/>
              </a:spcAft>
              <a:buSzPts val="1000"/>
              <a:buNone/>
              <a:tabLst>
                <a:tab pos="457200" algn="l"/>
              </a:tabLst>
            </a:pPr>
            <a:endParaRPr lang="en-US" sz="1800" dirty="0">
              <a:solidFill>
                <a:srgbClr val="1F497D"/>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13</a:t>
            </a:fld>
            <a:endParaRPr lang="en-US" dirty="0"/>
          </a:p>
        </p:txBody>
      </p:sp>
    </p:spTree>
    <p:extLst>
      <p:ext uri="{BB962C8B-B14F-4D97-AF65-F5344CB8AC3E}">
        <p14:creationId xmlns:p14="http://schemas.microsoft.com/office/powerpoint/2010/main" val="2233917311"/>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26F7A-0D41-4DFD-A677-DB32F26F8CDB}"/>
              </a:ext>
            </a:extLst>
          </p:cNvPr>
          <p:cNvSpPr>
            <a:spLocks noGrp="1"/>
          </p:cNvSpPr>
          <p:nvPr>
            <p:ph type="title"/>
          </p:nvPr>
        </p:nvSpPr>
        <p:spPr/>
        <p:txBody>
          <a:bodyPr/>
          <a:lstStyle/>
          <a:p>
            <a:r>
              <a:rPr lang="en-US"/>
              <a:t>References</a:t>
            </a:r>
            <a:endParaRPr lang="en-US" dirty="0"/>
          </a:p>
        </p:txBody>
      </p:sp>
    </p:spTree>
    <p:extLst>
      <p:ext uri="{BB962C8B-B14F-4D97-AF65-F5344CB8AC3E}">
        <p14:creationId xmlns:p14="http://schemas.microsoft.com/office/powerpoint/2010/main" val="250916556"/>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diagram of a company&#10;&#10;Description automatically generated with medium confidence">
            <a:extLst>
              <a:ext uri="{FF2B5EF4-FFF2-40B4-BE49-F238E27FC236}">
                <a16:creationId xmlns:a16="http://schemas.microsoft.com/office/drawing/2014/main" id="{779796E2-EC07-5D01-4007-B9DDDD26EB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346" y="890548"/>
            <a:ext cx="11833654" cy="5643216"/>
          </a:xfrm>
          <a:prstGeom prst="rect">
            <a:avLst/>
          </a:prstGeom>
        </p:spPr>
      </p:pic>
      <p:sp>
        <p:nvSpPr>
          <p:cNvPr id="2" name="Title 1">
            <a:extLst>
              <a:ext uri="{FF2B5EF4-FFF2-40B4-BE49-F238E27FC236}">
                <a16:creationId xmlns:a16="http://schemas.microsoft.com/office/drawing/2014/main" id="{86554AFD-94FF-49CD-A274-87C04F34A5D0}"/>
              </a:ext>
            </a:extLst>
          </p:cNvPr>
          <p:cNvSpPr>
            <a:spLocks noGrp="1"/>
          </p:cNvSpPr>
          <p:nvPr>
            <p:ph type="title"/>
          </p:nvPr>
        </p:nvSpPr>
        <p:spPr/>
        <p:txBody>
          <a:bodyPr/>
          <a:lstStyle/>
          <a:p>
            <a:r>
              <a:rPr lang="en-US" dirty="0"/>
              <a:t>USA: Interagency Collaboration for Pipeline Protection</a:t>
            </a:r>
            <a:endParaRPr lang="en-US" sz="2000" b="1" dirty="0">
              <a:solidFill>
                <a:schemeClr val="accent2"/>
              </a:solidFill>
              <a:ea typeface="+mn-ea"/>
            </a:endParaRPr>
          </a:p>
        </p:txBody>
      </p:sp>
      <p:sp>
        <p:nvSpPr>
          <p:cNvPr id="4" name="Slide Number Placeholder 3">
            <a:extLst>
              <a:ext uri="{FF2B5EF4-FFF2-40B4-BE49-F238E27FC236}">
                <a16:creationId xmlns:a16="http://schemas.microsoft.com/office/drawing/2014/main" id="{57721E8C-08DF-475C-93EF-A099766DED84}"/>
              </a:ext>
            </a:extLst>
          </p:cNvPr>
          <p:cNvSpPr>
            <a:spLocks noGrp="1"/>
          </p:cNvSpPr>
          <p:nvPr>
            <p:ph type="sldNum" sz="quarter" idx="12"/>
          </p:nvPr>
        </p:nvSpPr>
        <p:spPr/>
        <p:txBody>
          <a:bodyPr/>
          <a:lstStyle/>
          <a:p>
            <a:fld id="{BA9E7A68-22E0-4AF7-ABFA-073EDD4BDE22}" type="slidenum">
              <a:rPr lang="en-US" smtClean="0"/>
              <a:t>3</a:t>
            </a:fld>
            <a:endParaRPr lang="en-US" dirty="0"/>
          </a:p>
        </p:txBody>
      </p:sp>
    </p:spTree>
    <p:extLst>
      <p:ext uri="{BB962C8B-B14F-4D97-AF65-F5344CB8AC3E}">
        <p14:creationId xmlns:p14="http://schemas.microsoft.com/office/powerpoint/2010/main" val="202997517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4AFD-94FF-49CD-A274-87C04F34A5D0}"/>
              </a:ext>
            </a:extLst>
          </p:cNvPr>
          <p:cNvSpPr>
            <a:spLocks noGrp="1"/>
          </p:cNvSpPr>
          <p:nvPr>
            <p:ph type="title"/>
          </p:nvPr>
        </p:nvSpPr>
        <p:spPr/>
        <p:txBody>
          <a:bodyPr/>
          <a:lstStyle/>
          <a:p>
            <a:r>
              <a:rPr lang="en-US" dirty="0"/>
              <a:t>TSA's Role in Pipeline Security</a:t>
            </a:r>
            <a:br>
              <a:rPr lang="en-US" dirty="0"/>
            </a:br>
            <a:endParaRPr lang="en-US" sz="2000" b="1" dirty="0">
              <a:solidFill>
                <a:schemeClr val="accent2"/>
              </a:solidFill>
              <a:ea typeface="+mn-ea"/>
            </a:endParaRPr>
          </a:p>
        </p:txBody>
      </p:sp>
      <p:sp>
        <p:nvSpPr>
          <p:cNvPr id="3" name="Content Placeholder 2">
            <a:extLst>
              <a:ext uri="{FF2B5EF4-FFF2-40B4-BE49-F238E27FC236}">
                <a16:creationId xmlns:a16="http://schemas.microsoft.com/office/drawing/2014/main" id="{57D68CDE-89CE-4E4F-8286-60DFCB56A5E9}"/>
              </a:ext>
            </a:extLst>
          </p:cNvPr>
          <p:cNvSpPr>
            <a:spLocks noGrp="1"/>
          </p:cNvSpPr>
          <p:nvPr>
            <p:ph idx="1"/>
          </p:nvPr>
        </p:nvSpPr>
        <p:spPr>
          <a:xfrm>
            <a:off x="571500" y="1223318"/>
            <a:ext cx="11049000" cy="5308877"/>
          </a:xfrm>
        </p:spPr>
        <p:txBody>
          <a:bodyPr>
            <a:normAutofit fontScale="92500" lnSpcReduction="10000"/>
          </a:bodyPr>
          <a:lstStyle/>
          <a:p>
            <a:pPr marL="0" indent="0">
              <a:spcBef>
                <a:spcPts val="600"/>
              </a:spcBef>
              <a:spcAft>
                <a:spcPts val="600"/>
              </a:spcAft>
              <a:buNone/>
            </a:pPr>
            <a:r>
              <a:rPr lang="en-US" dirty="0"/>
              <a:t>The Transportation Security Administration (TSA), which is part of the Department of Homeland Security (DHS), plays a primary role in pipeline security. TSA's responsibilities in this area include issuing security regulations. They often involve: </a:t>
            </a:r>
          </a:p>
          <a:p>
            <a:pPr>
              <a:spcBef>
                <a:spcPts val="0"/>
              </a:spcBef>
              <a:spcAft>
                <a:spcPts val="0"/>
              </a:spcAft>
            </a:pPr>
            <a:r>
              <a:rPr lang="en-US" dirty="0"/>
              <a:t>Security plans: Pipeline operators must develop and implement security plans that outline measures to protect their assets. These plans are subject to TSA approval and audits. </a:t>
            </a:r>
          </a:p>
          <a:p>
            <a:pPr>
              <a:spcBef>
                <a:spcPts val="0"/>
              </a:spcBef>
              <a:spcAft>
                <a:spcPts val="0"/>
              </a:spcAft>
            </a:pPr>
            <a:r>
              <a:rPr lang="en-US" dirty="0"/>
              <a:t>Vulnerability assessments: Pipelines need to be assessed for potential security vulnerabilities, and mitigation strategies must be implemented. </a:t>
            </a:r>
          </a:p>
          <a:p>
            <a:pPr>
              <a:spcBef>
                <a:spcPts val="0"/>
              </a:spcBef>
              <a:spcAft>
                <a:spcPts val="0"/>
              </a:spcAft>
            </a:pPr>
            <a:r>
              <a:rPr lang="en-US" dirty="0"/>
              <a:t>Cybersecurity: Increasingly, TSA regulations address cybersecurity risks to pipeline control systems and data. Background checks: TSA mandates background checks for personnel with access to critical pipeline infrastructure. </a:t>
            </a:r>
          </a:p>
          <a:p>
            <a:pPr>
              <a:spcBef>
                <a:spcPts val="0"/>
              </a:spcBef>
              <a:spcAft>
                <a:spcPts val="0"/>
              </a:spcAft>
            </a:pPr>
            <a:r>
              <a:rPr lang="en-US" dirty="0"/>
              <a:t>Reporting requirements: Operators are required to report security incidents and vulnerabilities to TSA. </a:t>
            </a:r>
          </a:p>
          <a:p>
            <a:pPr marL="0" indent="0">
              <a:spcBef>
                <a:spcPts val="600"/>
              </a:spcBef>
              <a:spcAft>
                <a:spcPts val="600"/>
              </a:spcAft>
              <a:buNone/>
            </a:pPr>
            <a:r>
              <a:rPr lang="en-US" dirty="0"/>
              <a:t>It's crucial to understand that specific regulations TSA implements are complex and evolve over time. To find precise current regulations, refer to the Code of Federal Regulations (CFR). </a:t>
            </a:r>
          </a:p>
        </p:txBody>
      </p:sp>
      <p:sp>
        <p:nvSpPr>
          <p:cNvPr id="4" name="Slide Number Placeholder 3">
            <a:extLst>
              <a:ext uri="{FF2B5EF4-FFF2-40B4-BE49-F238E27FC236}">
                <a16:creationId xmlns:a16="http://schemas.microsoft.com/office/drawing/2014/main" id="{57721E8C-08DF-475C-93EF-A099766DED84}"/>
              </a:ext>
            </a:extLst>
          </p:cNvPr>
          <p:cNvSpPr>
            <a:spLocks noGrp="1"/>
          </p:cNvSpPr>
          <p:nvPr>
            <p:ph type="sldNum" sz="quarter" idx="12"/>
          </p:nvPr>
        </p:nvSpPr>
        <p:spPr/>
        <p:txBody>
          <a:bodyPr/>
          <a:lstStyle/>
          <a:p>
            <a:fld id="{BA9E7A68-22E0-4AF7-ABFA-073EDD4BDE22}" type="slidenum">
              <a:rPr lang="en-US" smtClean="0"/>
              <a:t>4</a:t>
            </a:fld>
            <a:endParaRPr lang="en-US" dirty="0"/>
          </a:p>
        </p:txBody>
      </p:sp>
    </p:spTree>
    <p:extLst>
      <p:ext uri="{BB962C8B-B14F-4D97-AF65-F5344CB8AC3E}">
        <p14:creationId xmlns:p14="http://schemas.microsoft.com/office/powerpoint/2010/main" val="762572381"/>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4AFD-94FF-49CD-A274-87C04F34A5D0}"/>
              </a:ext>
            </a:extLst>
          </p:cNvPr>
          <p:cNvSpPr>
            <a:spLocks noGrp="1"/>
          </p:cNvSpPr>
          <p:nvPr>
            <p:ph type="title"/>
          </p:nvPr>
        </p:nvSpPr>
        <p:spPr/>
        <p:txBody>
          <a:bodyPr/>
          <a:lstStyle/>
          <a:p>
            <a:r>
              <a:rPr lang="en-US" dirty="0"/>
              <a:t>TSA Authority </a:t>
            </a:r>
            <a:br>
              <a:rPr lang="en-US" dirty="0"/>
            </a:br>
            <a:r>
              <a:rPr lang="en-US" sz="2000" b="1" dirty="0">
                <a:solidFill>
                  <a:schemeClr val="accent2"/>
                </a:solidFill>
                <a:ea typeface="+mn-ea"/>
              </a:rPr>
              <a:t>Recent Security Directives for Pipeline Cybersecurity</a:t>
            </a:r>
            <a:br>
              <a:rPr lang="en-US" sz="2000" b="1" dirty="0">
                <a:solidFill>
                  <a:schemeClr val="accent2"/>
                </a:solidFill>
                <a:ea typeface="+mn-ea"/>
              </a:rPr>
            </a:br>
            <a:endParaRPr lang="en-US" sz="2000" b="1" dirty="0">
              <a:solidFill>
                <a:schemeClr val="accent2"/>
              </a:solidFill>
              <a:ea typeface="+mn-ea"/>
            </a:endParaRPr>
          </a:p>
        </p:txBody>
      </p:sp>
      <p:sp>
        <p:nvSpPr>
          <p:cNvPr id="3" name="Content Placeholder 2">
            <a:extLst>
              <a:ext uri="{FF2B5EF4-FFF2-40B4-BE49-F238E27FC236}">
                <a16:creationId xmlns:a16="http://schemas.microsoft.com/office/drawing/2014/main" id="{57D68CDE-89CE-4E4F-8286-60DFCB56A5E9}"/>
              </a:ext>
            </a:extLst>
          </p:cNvPr>
          <p:cNvSpPr>
            <a:spLocks noGrp="1"/>
          </p:cNvSpPr>
          <p:nvPr>
            <p:ph idx="1"/>
          </p:nvPr>
        </p:nvSpPr>
        <p:spPr>
          <a:xfrm>
            <a:off x="571500" y="1223318"/>
            <a:ext cx="11049000" cy="5308877"/>
          </a:xfrm>
        </p:spPr>
        <p:txBody>
          <a:bodyPr>
            <a:normAutofit fontScale="92500"/>
          </a:bodyPr>
          <a:lstStyle/>
          <a:p>
            <a:pPr marL="0" indent="0">
              <a:spcBef>
                <a:spcPts val="600"/>
              </a:spcBef>
              <a:spcAft>
                <a:spcPts val="600"/>
              </a:spcAft>
              <a:buNone/>
            </a:pPr>
            <a:r>
              <a:rPr lang="en-US" dirty="0"/>
              <a:t>Transportation Security Administration (TSA) has authority to issue security directives, notices, standards, and guidance related to pipeline security. In 2021, TSA issued multiple security directives in response to cybersecurity threats, notably after Colonial Pipeline ransomware attack. For example, Security Directive Pipeline-2021-01D requires pipeline operators to:</a:t>
            </a:r>
          </a:p>
          <a:p>
            <a:pPr>
              <a:spcBef>
                <a:spcPts val="600"/>
              </a:spcBef>
              <a:spcAft>
                <a:spcPts val="600"/>
              </a:spcAft>
            </a:pPr>
            <a:r>
              <a:rPr lang="en-US" dirty="0"/>
              <a:t>Enhance cybersecurity measures </a:t>
            </a:r>
          </a:p>
          <a:p>
            <a:pPr>
              <a:spcBef>
                <a:spcPts val="600"/>
              </a:spcBef>
              <a:spcAft>
                <a:spcPts val="600"/>
              </a:spcAft>
            </a:pPr>
            <a:r>
              <a:rPr lang="en-US" dirty="0"/>
              <a:t>Report cybersecurity incidents promptly </a:t>
            </a:r>
          </a:p>
          <a:p>
            <a:pPr>
              <a:spcBef>
                <a:spcPts val="600"/>
              </a:spcBef>
              <a:spcAft>
                <a:spcPts val="600"/>
              </a:spcAft>
            </a:pPr>
            <a:r>
              <a:rPr lang="en-US" dirty="0"/>
              <a:t>Designate cybersecurity coordinators </a:t>
            </a:r>
          </a:p>
          <a:p>
            <a:pPr marL="0" indent="0">
              <a:spcBef>
                <a:spcPts val="600"/>
              </a:spcBef>
              <a:spcAft>
                <a:spcPts val="600"/>
              </a:spcAft>
              <a:buNone/>
            </a:pPr>
            <a:r>
              <a:rPr lang="en-US" dirty="0"/>
              <a:t>Subsequent directives further strengthened requirements for critical pipeline systems. These directives demonstrate TSA's role in adapting security measures to address emerging threats in the pipeline sector. Pipeline operators must comply with these directives to maintain secure operations. For most current information on TSA pipeline security requirements, refer to TSA's official website or Federal Register. </a:t>
            </a:r>
          </a:p>
        </p:txBody>
      </p:sp>
      <p:sp>
        <p:nvSpPr>
          <p:cNvPr id="4" name="Slide Number Placeholder 3">
            <a:extLst>
              <a:ext uri="{FF2B5EF4-FFF2-40B4-BE49-F238E27FC236}">
                <a16:creationId xmlns:a16="http://schemas.microsoft.com/office/drawing/2014/main" id="{57721E8C-08DF-475C-93EF-A099766DED84}"/>
              </a:ext>
            </a:extLst>
          </p:cNvPr>
          <p:cNvSpPr>
            <a:spLocks noGrp="1"/>
          </p:cNvSpPr>
          <p:nvPr>
            <p:ph type="sldNum" sz="quarter" idx="12"/>
          </p:nvPr>
        </p:nvSpPr>
        <p:spPr/>
        <p:txBody>
          <a:bodyPr/>
          <a:lstStyle/>
          <a:p>
            <a:fld id="{BA9E7A68-22E0-4AF7-ABFA-073EDD4BDE22}" type="slidenum">
              <a:rPr lang="en-US" smtClean="0"/>
              <a:t>5</a:t>
            </a:fld>
            <a:endParaRPr lang="en-US" dirty="0"/>
          </a:p>
        </p:txBody>
      </p:sp>
    </p:spTree>
    <p:extLst>
      <p:ext uri="{BB962C8B-B14F-4D97-AF65-F5344CB8AC3E}">
        <p14:creationId xmlns:p14="http://schemas.microsoft.com/office/powerpoint/2010/main" val="237938121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USA Comprehensive List of Authorities for the Pipelines Industry Overseen by the TSA – Page 1 of 5</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359244"/>
            <a:ext cx="11049000" cy="4817720"/>
          </a:xfrm>
        </p:spPr>
        <p:txBody>
          <a:bodyPr>
            <a:normAutofit fontScale="85000" lnSpcReduction="20000"/>
          </a:bodyPr>
          <a:lstStyle/>
          <a:p>
            <a:pPr marL="0" indent="0">
              <a:spcBef>
                <a:spcPts val="0"/>
              </a:spcBef>
              <a:spcAft>
                <a:spcPts val="0"/>
              </a:spcAft>
              <a:buNone/>
            </a:pPr>
            <a:r>
              <a:rPr lang="en-US" dirty="0"/>
              <a:t>The Transportation Security Administration (TSA) holds several authorities that empower it to oversee the security of the pipelines industry in the United States. These authorities stem from federal statutes, executive orders, regulations, and national policy documents. Below is a comprehensive list of these authorities: </a:t>
            </a:r>
          </a:p>
          <a:p>
            <a:pPr>
              <a:spcBef>
                <a:spcPts val="0"/>
              </a:spcBef>
              <a:spcAft>
                <a:spcPts val="0"/>
              </a:spcAft>
            </a:pPr>
            <a:r>
              <a:rPr lang="en-US" dirty="0"/>
              <a:t>Aviation and Transportation Security Act (ATSA) of 2001 (Public Law 107-71) </a:t>
            </a:r>
          </a:p>
          <a:p>
            <a:pPr lvl="1">
              <a:spcBef>
                <a:spcPts val="0"/>
              </a:spcBef>
              <a:spcAft>
                <a:spcPts val="0"/>
              </a:spcAft>
            </a:pPr>
            <a:r>
              <a:rPr lang="en-US" dirty="0"/>
              <a:t>Description: Established the TSA and granted it broad authority over all modes of transportation security, including pipelines. </a:t>
            </a:r>
          </a:p>
          <a:p>
            <a:pPr lvl="1">
              <a:spcBef>
                <a:spcPts val="0"/>
              </a:spcBef>
              <a:spcAft>
                <a:spcPts val="0"/>
              </a:spcAft>
            </a:pPr>
            <a:r>
              <a:rPr lang="en-US" dirty="0"/>
              <a:t>Key Provisions: Empowers TSA to develop policies, strategies, and plans for securing transportation modes. </a:t>
            </a:r>
          </a:p>
          <a:p>
            <a:pPr>
              <a:spcBef>
                <a:spcPts val="0"/>
              </a:spcBef>
              <a:spcAft>
                <a:spcPts val="0"/>
              </a:spcAft>
            </a:pPr>
            <a:r>
              <a:rPr lang="en-US" dirty="0"/>
              <a:t>49 U.S.C. § 114 </a:t>
            </a:r>
          </a:p>
          <a:p>
            <a:pPr lvl="1">
              <a:spcBef>
                <a:spcPts val="0"/>
              </a:spcBef>
              <a:spcAft>
                <a:spcPts val="0"/>
              </a:spcAft>
            </a:pPr>
            <a:r>
              <a:rPr lang="en-US" dirty="0"/>
              <a:t>Description: Codifies the TSA's authority and responsibilities. </a:t>
            </a:r>
          </a:p>
          <a:p>
            <a:pPr lvl="1">
              <a:spcBef>
                <a:spcPts val="0"/>
              </a:spcBef>
              <a:spcAft>
                <a:spcPts val="0"/>
              </a:spcAft>
            </a:pPr>
            <a:r>
              <a:rPr lang="en-US" dirty="0"/>
              <a:t>Key Provisions: Outlines TSA's role in securing transportation, including the authority to issue regulations and directives. </a:t>
            </a:r>
          </a:p>
          <a:p>
            <a:pPr>
              <a:spcBef>
                <a:spcPts val="0"/>
              </a:spcBef>
              <a:spcAft>
                <a:spcPts val="0"/>
              </a:spcAft>
            </a:pPr>
            <a:r>
              <a:rPr lang="en-US" dirty="0"/>
              <a:t> Implementing Recommendations of the 9/11 Commission Act of 2007 (Public Law 110-53) </a:t>
            </a:r>
          </a:p>
          <a:p>
            <a:pPr lvl="1">
              <a:spcBef>
                <a:spcPts val="0"/>
              </a:spcBef>
              <a:spcAft>
                <a:spcPts val="0"/>
              </a:spcAft>
            </a:pPr>
            <a:r>
              <a:rPr lang="en-US" dirty="0"/>
              <a:t>Description: Expanded TSA's authorities, particularly in surface transportation security. </a:t>
            </a:r>
          </a:p>
          <a:p>
            <a:pPr lvl="1">
              <a:spcBef>
                <a:spcPts val="0"/>
              </a:spcBef>
              <a:spcAft>
                <a:spcPts val="0"/>
              </a:spcAft>
            </a:pPr>
            <a:r>
              <a:rPr lang="en-US" dirty="0"/>
              <a:t>Key Provisions: </a:t>
            </a:r>
          </a:p>
          <a:p>
            <a:pPr lvl="2">
              <a:spcBef>
                <a:spcPts val="0"/>
              </a:spcBef>
              <a:spcAft>
                <a:spcPts val="0"/>
              </a:spcAft>
            </a:pPr>
            <a:r>
              <a:rPr lang="en-US" dirty="0"/>
              <a:t>Section 1557: Mandates TSA to develop and implement a pipeline security program. </a:t>
            </a:r>
          </a:p>
          <a:p>
            <a:pPr lvl="2">
              <a:spcBef>
                <a:spcPts val="0"/>
              </a:spcBef>
              <a:spcAft>
                <a:spcPts val="0"/>
              </a:spcAft>
            </a:pPr>
            <a:r>
              <a:rPr lang="en-US" dirty="0"/>
              <a:t>Section 1558: Requires TSA to conduct security assessments and develop guidelines for pipeline operators. </a:t>
            </a:r>
          </a:p>
          <a:p>
            <a:pPr marL="0" indent="0">
              <a:buNone/>
            </a:pPr>
            <a:endParaRPr lang="en-US" dirty="0"/>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6</a:t>
            </a:fld>
            <a:endParaRPr lang="en-US" dirty="0"/>
          </a:p>
        </p:txBody>
      </p:sp>
    </p:spTree>
    <p:extLst>
      <p:ext uri="{BB962C8B-B14F-4D97-AF65-F5344CB8AC3E}">
        <p14:creationId xmlns:p14="http://schemas.microsoft.com/office/powerpoint/2010/main" val="983933146"/>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USA Comprehensive List of Authorities for the Pipelines Industry Overseen by the TSA – Page 2 of 5</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334530"/>
            <a:ext cx="11049000" cy="4842433"/>
          </a:xfrm>
        </p:spPr>
        <p:txBody>
          <a:bodyPr>
            <a:normAutofit fontScale="85000" lnSpcReduction="20000"/>
          </a:bodyPr>
          <a:lstStyle/>
          <a:p>
            <a:pPr>
              <a:spcBef>
                <a:spcPts val="0"/>
              </a:spcBef>
              <a:spcAft>
                <a:spcPts val="0"/>
              </a:spcAft>
            </a:pPr>
            <a:r>
              <a:rPr lang="en-US" dirty="0"/>
              <a:t>Security Directives Issued by TSA </a:t>
            </a:r>
          </a:p>
          <a:p>
            <a:pPr lvl="1">
              <a:spcBef>
                <a:spcPts val="0"/>
              </a:spcBef>
              <a:spcAft>
                <a:spcPts val="0"/>
              </a:spcAft>
            </a:pPr>
            <a:r>
              <a:rPr lang="en-US" dirty="0"/>
              <a:t>Description: Binding orders requiring pipeline operators to implement specific security measures. </a:t>
            </a:r>
          </a:p>
          <a:p>
            <a:pPr lvl="1">
              <a:spcBef>
                <a:spcPts val="0"/>
              </a:spcBef>
              <a:spcAft>
                <a:spcPts val="0"/>
              </a:spcAft>
            </a:pPr>
            <a:r>
              <a:rPr lang="en-US" dirty="0"/>
              <a:t>Key Directives: </a:t>
            </a:r>
          </a:p>
          <a:p>
            <a:pPr lvl="2">
              <a:spcBef>
                <a:spcPts val="0"/>
              </a:spcBef>
              <a:spcAft>
                <a:spcPts val="0"/>
              </a:spcAft>
            </a:pPr>
            <a:r>
              <a:rPr lang="en-US" dirty="0"/>
              <a:t>Security Directive Pipeline-2021-01 (May 2021): Requires reporting of cybersecurity incidents, designation of a cybersecurity coordinator, and vulnerability assessments. </a:t>
            </a:r>
          </a:p>
          <a:p>
            <a:pPr lvl="2">
              <a:spcBef>
                <a:spcPts val="0"/>
              </a:spcBef>
              <a:spcAft>
                <a:spcPts val="0"/>
              </a:spcAft>
            </a:pPr>
            <a:r>
              <a:rPr lang="en-US" dirty="0"/>
              <a:t>Security Directive Pipeline-2021-02 (July 2021): Mandates implementation of specific cybersecurity measures, development of contingency plans, and architecture design reviews. </a:t>
            </a:r>
          </a:p>
          <a:p>
            <a:pPr>
              <a:spcBef>
                <a:spcPts val="0"/>
              </a:spcBef>
              <a:spcAft>
                <a:spcPts val="0"/>
              </a:spcAft>
            </a:pPr>
            <a:r>
              <a:rPr lang="en-US" dirty="0"/>
              <a:t>49 Code of Federal Regulations (CFR) Parts Relevant to Pipeline Security </a:t>
            </a:r>
          </a:p>
          <a:p>
            <a:pPr lvl="1">
              <a:spcBef>
                <a:spcPts val="0"/>
              </a:spcBef>
              <a:spcAft>
                <a:spcPts val="0"/>
              </a:spcAft>
            </a:pPr>
            <a:r>
              <a:rPr lang="en-US" dirty="0"/>
              <a:t>Description: Federal regulations outlining TSA's security requirements. </a:t>
            </a:r>
          </a:p>
          <a:p>
            <a:pPr lvl="1">
              <a:spcBef>
                <a:spcPts val="0"/>
              </a:spcBef>
              <a:spcAft>
                <a:spcPts val="0"/>
              </a:spcAft>
            </a:pPr>
            <a:r>
              <a:rPr lang="en-US" dirty="0"/>
              <a:t>Key Parts: </a:t>
            </a:r>
          </a:p>
          <a:p>
            <a:pPr lvl="1">
              <a:spcBef>
                <a:spcPts val="0"/>
              </a:spcBef>
              <a:spcAft>
                <a:spcPts val="0"/>
              </a:spcAft>
            </a:pPr>
            <a:r>
              <a:rPr lang="en-US" dirty="0"/>
              <a:t>49 CFR Part 1570: General rules for all transportation modes under TSA's authority. </a:t>
            </a:r>
          </a:p>
          <a:p>
            <a:pPr lvl="1">
              <a:spcBef>
                <a:spcPts val="0"/>
              </a:spcBef>
              <a:spcAft>
                <a:spcPts val="0"/>
              </a:spcAft>
            </a:pPr>
            <a:r>
              <a:rPr lang="en-US" dirty="0"/>
              <a:t>49 CFR Part 1580: Specific security regulations for freight Pipeline transportation, which can overlap with pipeline security in certain contexts. </a:t>
            </a:r>
          </a:p>
          <a:p>
            <a:pPr>
              <a:spcBef>
                <a:spcPts val="0"/>
              </a:spcBef>
              <a:spcAft>
                <a:spcPts val="0"/>
              </a:spcAft>
            </a:pPr>
            <a:r>
              <a:rPr lang="en-US" dirty="0"/>
              <a:t>Pipeline Security Guidelines </a:t>
            </a:r>
          </a:p>
          <a:p>
            <a:pPr lvl="1">
              <a:spcBef>
                <a:spcPts val="0"/>
              </a:spcBef>
              <a:spcAft>
                <a:spcPts val="0"/>
              </a:spcAft>
            </a:pPr>
            <a:r>
              <a:rPr lang="en-US" dirty="0"/>
              <a:t>Description: Non-binding guidelines issued by TSA to assist pipeline operators in enhancing security. </a:t>
            </a:r>
          </a:p>
          <a:p>
            <a:pPr lvl="1">
              <a:spcBef>
                <a:spcPts val="0"/>
              </a:spcBef>
              <a:spcAft>
                <a:spcPts val="0"/>
              </a:spcAft>
            </a:pPr>
            <a:r>
              <a:rPr lang="en-US" dirty="0"/>
              <a:t>Key Features: Provide best practices for physical security, cybersecurity, and personnel security. </a:t>
            </a: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7</a:t>
            </a:fld>
            <a:endParaRPr lang="en-US" dirty="0"/>
          </a:p>
        </p:txBody>
      </p:sp>
    </p:spTree>
    <p:extLst>
      <p:ext uri="{BB962C8B-B14F-4D97-AF65-F5344CB8AC3E}">
        <p14:creationId xmlns:p14="http://schemas.microsoft.com/office/powerpoint/2010/main" val="749114572"/>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USA Comprehensive List of Authorities for the Pipelines Industry Overseen by the TSA – Page 3 of 5</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334530"/>
            <a:ext cx="11049000" cy="4842433"/>
          </a:xfrm>
        </p:spPr>
        <p:txBody>
          <a:bodyPr>
            <a:normAutofit fontScale="85000" lnSpcReduction="20000"/>
          </a:bodyPr>
          <a:lstStyle/>
          <a:p>
            <a:pPr>
              <a:spcBef>
                <a:spcPts val="0"/>
              </a:spcBef>
              <a:spcAft>
                <a:spcPts val="0"/>
              </a:spcAft>
            </a:pPr>
            <a:r>
              <a:rPr lang="en-US" dirty="0"/>
              <a:t>Homeland Security Act of 2002 (Public Law 107-296) </a:t>
            </a:r>
          </a:p>
          <a:p>
            <a:pPr lvl="1">
              <a:spcBef>
                <a:spcPts val="0"/>
              </a:spcBef>
              <a:spcAft>
                <a:spcPts val="0"/>
              </a:spcAft>
            </a:pPr>
            <a:r>
              <a:rPr lang="en-US" dirty="0"/>
              <a:t>Description: Established the Department of Homeland Security (DHS), under which TSA operates. </a:t>
            </a:r>
          </a:p>
          <a:p>
            <a:pPr lvl="1">
              <a:spcBef>
                <a:spcPts val="0"/>
              </a:spcBef>
              <a:spcAft>
                <a:spcPts val="0"/>
              </a:spcAft>
            </a:pPr>
            <a:r>
              <a:rPr lang="en-US" dirty="0"/>
              <a:t>Key Provisions: Grants DHS and its agencies authority to protect critical infrastructure, including pipelines. </a:t>
            </a:r>
          </a:p>
          <a:p>
            <a:pPr>
              <a:spcBef>
                <a:spcPts val="0"/>
              </a:spcBef>
              <a:spcAft>
                <a:spcPts val="0"/>
              </a:spcAft>
            </a:pPr>
            <a:r>
              <a:rPr lang="en-US" dirty="0"/>
              <a:t>Executive Orders Related to Critical Infrastructure Security </a:t>
            </a:r>
          </a:p>
          <a:p>
            <a:pPr lvl="1">
              <a:spcBef>
                <a:spcPts val="0"/>
              </a:spcBef>
              <a:spcAft>
                <a:spcPts val="0"/>
              </a:spcAft>
            </a:pPr>
            <a:r>
              <a:rPr lang="en-US" dirty="0"/>
              <a:t>Executive Order 13636 (2013): Improving Critical Infrastructure Cybersecurity. </a:t>
            </a:r>
          </a:p>
          <a:p>
            <a:pPr lvl="1">
              <a:spcBef>
                <a:spcPts val="0"/>
              </a:spcBef>
              <a:spcAft>
                <a:spcPts val="0"/>
              </a:spcAft>
            </a:pPr>
            <a:r>
              <a:rPr lang="en-US" dirty="0"/>
              <a:t>Executive Order 13800 (2017): Strengthening the Cybersecurity of Federal Networks and Critical Infrastructure. </a:t>
            </a:r>
          </a:p>
          <a:p>
            <a:pPr lvl="1">
              <a:spcBef>
                <a:spcPts val="0"/>
              </a:spcBef>
              <a:spcAft>
                <a:spcPts val="0"/>
              </a:spcAft>
            </a:pPr>
            <a:r>
              <a:rPr lang="en-US" dirty="0"/>
              <a:t>Executive Order 13920 (2020): Securing the United States Bulk-Power System. </a:t>
            </a:r>
          </a:p>
          <a:p>
            <a:pPr>
              <a:spcBef>
                <a:spcPts val="0"/>
              </a:spcBef>
              <a:spcAft>
                <a:spcPts val="0"/>
              </a:spcAft>
            </a:pPr>
            <a:r>
              <a:rPr lang="en-US" dirty="0"/>
              <a:t>Presidential Policy Directive 21 (PPD-21): Critical Infrastructure Security and Resilience (2013) </a:t>
            </a:r>
          </a:p>
          <a:p>
            <a:pPr lvl="1">
              <a:spcBef>
                <a:spcPts val="0"/>
              </a:spcBef>
              <a:spcAft>
                <a:spcPts val="0"/>
              </a:spcAft>
            </a:pPr>
            <a:r>
              <a:rPr lang="en-US" dirty="0"/>
              <a:t>Description: Establishes national policy to strengthen and maintain secure, functioning, and resilient critical infrastructure. </a:t>
            </a:r>
          </a:p>
          <a:p>
            <a:pPr lvl="1">
              <a:spcBef>
                <a:spcPts val="0"/>
              </a:spcBef>
              <a:spcAft>
                <a:spcPts val="0"/>
              </a:spcAft>
            </a:pPr>
            <a:r>
              <a:rPr lang="en-US" dirty="0"/>
              <a:t>Key Provisions: Identifies pipelines as part of the nation's critical infrastructure and assigns roles to federal agencies, including TSA. </a:t>
            </a:r>
          </a:p>
          <a:p>
            <a:pPr>
              <a:spcBef>
                <a:spcPts val="0"/>
              </a:spcBef>
              <a:spcAft>
                <a:spcPts val="0"/>
              </a:spcAft>
            </a:pPr>
            <a:r>
              <a:rPr lang="en-US" dirty="0"/>
              <a:t>National Infrastructure Protection Plan (NIPP) </a:t>
            </a:r>
          </a:p>
          <a:p>
            <a:pPr lvl="1">
              <a:spcBef>
                <a:spcPts val="0"/>
              </a:spcBef>
              <a:spcAft>
                <a:spcPts val="0"/>
              </a:spcAft>
            </a:pPr>
            <a:r>
              <a:rPr lang="en-US" dirty="0"/>
              <a:t>Description: Provides the framework for integrating critical infrastructure security efforts. </a:t>
            </a:r>
          </a:p>
          <a:p>
            <a:pPr lvl="1">
              <a:spcBef>
                <a:spcPts val="0"/>
              </a:spcBef>
              <a:spcAft>
                <a:spcPts val="0"/>
              </a:spcAft>
            </a:pPr>
            <a:r>
              <a:rPr lang="en-US" dirty="0"/>
              <a:t>Key Features: Emphasizes collaboration between government and private sector to manage risks. </a:t>
            </a: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8</a:t>
            </a:fld>
            <a:endParaRPr lang="en-US" dirty="0"/>
          </a:p>
        </p:txBody>
      </p:sp>
    </p:spTree>
    <p:extLst>
      <p:ext uri="{BB962C8B-B14F-4D97-AF65-F5344CB8AC3E}">
        <p14:creationId xmlns:p14="http://schemas.microsoft.com/office/powerpoint/2010/main" val="4232520570"/>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6CF4-0BBF-CFE2-FF77-4BAD0182A768}"/>
              </a:ext>
            </a:extLst>
          </p:cNvPr>
          <p:cNvSpPr>
            <a:spLocks noGrp="1"/>
          </p:cNvSpPr>
          <p:nvPr>
            <p:ph type="title"/>
          </p:nvPr>
        </p:nvSpPr>
        <p:spPr/>
        <p:txBody>
          <a:bodyPr/>
          <a:lstStyle/>
          <a:p>
            <a:r>
              <a:rPr lang="en-US" dirty="0"/>
              <a:t>USA Comprehensive List of Authorities for the Pipelines Industry Overseen by the TSA – Page 4 of 5</a:t>
            </a:r>
          </a:p>
        </p:txBody>
      </p:sp>
      <p:sp>
        <p:nvSpPr>
          <p:cNvPr id="3" name="Content Placeholder 2">
            <a:extLst>
              <a:ext uri="{FF2B5EF4-FFF2-40B4-BE49-F238E27FC236}">
                <a16:creationId xmlns:a16="http://schemas.microsoft.com/office/drawing/2014/main" id="{9A30DD8B-55DE-CBF4-7F11-C4359F228D62}"/>
              </a:ext>
            </a:extLst>
          </p:cNvPr>
          <p:cNvSpPr>
            <a:spLocks noGrp="1"/>
          </p:cNvSpPr>
          <p:nvPr>
            <p:ph idx="1"/>
          </p:nvPr>
        </p:nvSpPr>
        <p:spPr>
          <a:xfrm>
            <a:off x="571500" y="1334530"/>
            <a:ext cx="11049000" cy="5197666"/>
          </a:xfrm>
        </p:spPr>
        <p:txBody>
          <a:bodyPr>
            <a:normAutofit fontScale="77500" lnSpcReduction="20000"/>
          </a:bodyPr>
          <a:lstStyle/>
          <a:p>
            <a:pPr>
              <a:spcBef>
                <a:spcPts val="0"/>
              </a:spcBef>
              <a:spcAft>
                <a:spcPts val="0"/>
              </a:spcAft>
            </a:pPr>
            <a:r>
              <a:rPr lang="en-US" dirty="0"/>
              <a:t>Transportation Systems Sector-Specific Plan </a:t>
            </a:r>
          </a:p>
          <a:p>
            <a:pPr lvl="1">
              <a:spcBef>
                <a:spcPts val="0"/>
              </a:spcBef>
              <a:spcAft>
                <a:spcPts val="0"/>
              </a:spcAft>
            </a:pPr>
            <a:r>
              <a:rPr lang="en-US" dirty="0"/>
              <a:t>Description: A component of the NIPP focusing on transportation security. </a:t>
            </a:r>
          </a:p>
          <a:p>
            <a:pPr lvl="1">
              <a:spcBef>
                <a:spcPts val="0"/>
              </a:spcBef>
              <a:spcAft>
                <a:spcPts val="0"/>
              </a:spcAft>
            </a:pPr>
            <a:r>
              <a:rPr lang="en-US" dirty="0"/>
              <a:t>Key Provisions: Details strategies for securing transportation modes, including pipelines. </a:t>
            </a:r>
          </a:p>
          <a:p>
            <a:pPr>
              <a:spcBef>
                <a:spcPts val="0"/>
              </a:spcBef>
              <a:spcAft>
                <a:spcPts val="0"/>
              </a:spcAft>
            </a:pPr>
            <a:r>
              <a:rPr lang="en-US" dirty="0"/>
              <a:t>Energy Policy Act of 2005 (Public Law 109-58) </a:t>
            </a:r>
          </a:p>
          <a:p>
            <a:pPr lvl="1">
              <a:spcBef>
                <a:spcPts val="0"/>
              </a:spcBef>
              <a:spcAft>
                <a:spcPts val="0"/>
              </a:spcAft>
            </a:pPr>
            <a:r>
              <a:rPr lang="en-US" dirty="0"/>
              <a:t>Description: Addresses a range of energy-related issues, including security. </a:t>
            </a:r>
          </a:p>
          <a:p>
            <a:pPr lvl="1">
              <a:spcBef>
                <a:spcPts val="0"/>
              </a:spcBef>
              <a:spcAft>
                <a:spcPts val="0"/>
              </a:spcAft>
            </a:pPr>
            <a:r>
              <a:rPr lang="en-US" dirty="0"/>
              <a:t>Key Provisions: Includes measures for protecting energy infrastructure. </a:t>
            </a:r>
          </a:p>
          <a:p>
            <a:pPr>
              <a:spcBef>
                <a:spcPts val="0"/>
              </a:spcBef>
              <a:spcAft>
                <a:spcPts val="0"/>
              </a:spcAft>
            </a:pPr>
            <a:r>
              <a:rPr lang="en-US" dirty="0"/>
              <a:t>Cybersecurity Information Sharing Act of 2015 (CISA 2015) </a:t>
            </a:r>
          </a:p>
          <a:p>
            <a:pPr lvl="1">
              <a:spcBef>
                <a:spcPts val="0"/>
              </a:spcBef>
              <a:spcAft>
                <a:spcPts val="0"/>
              </a:spcAft>
            </a:pPr>
            <a:r>
              <a:rPr lang="en-US" dirty="0"/>
              <a:t>Description: Promotes the sharing of cybersecurity threat information between the private sector and federal agencies. </a:t>
            </a:r>
          </a:p>
          <a:p>
            <a:pPr lvl="1">
              <a:spcBef>
                <a:spcPts val="0"/>
              </a:spcBef>
              <a:spcAft>
                <a:spcPts val="0"/>
              </a:spcAft>
            </a:pPr>
            <a:r>
              <a:rPr lang="en-US" dirty="0"/>
              <a:t>Key Provisions: Enhances TSA's ability to collaborate with pipeline operators on cybersecurity threats. </a:t>
            </a:r>
          </a:p>
          <a:p>
            <a:pPr>
              <a:spcBef>
                <a:spcPts val="0"/>
              </a:spcBef>
              <a:spcAft>
                <a:spcPts val="0"/>
              </a:spcAft>
            </a:pPr>
            <a:r>
              <a:rPr lang="en-US" dirty="0"/>
              <a:t>Federal Information Security Modernization Act of 2014 (FISMA) </a:t>
            </a:r>
          </a:p>
          <a:p>
            <a:pPr lvl="1">
              <a:spcBef>
                <a:spcPts val="0"/>
              </a:spcBef>
              <a:spcAft>
                <a:spcPts val="0"/>
              </a:spcAft>
            </a:pPr>
            <a:r>
              <a:rPr lang="en-US" dirty="0"/>
              <a:t>Description: Updates federal cybersecurity practices. </a:t>
            </a:r>
          </a:p>
          <a:p>
            <a:pPr lvl="1">
              <a:spcBef>
                <a:spcPts val="0"/>
              </a:spcBef>
              <a:spcAft>
                <a:spcPts val="0"/>
              </a:spcAft>
            </a:pPr>
            <a:r>
              <a:rPr lang="en-US" dirty="0"/>
              <a:t>Key Provisions: Influences how TSA approaches cybersecurity within the pipelines sector. </a:t>
            </a:r>
          </a:p>
          <a:p>
            <a:pPr>
              <a:spcBef>
                <a:spcPts val="0"/>
              </a:spcBef>
              <a:spcAft>
                <a:spcPts val="0"/>
              </a:spcAft>
            </a:pPr>
            <a:r>
              <a:rPr lang="en-US" dirty="0"/>
              <a:t>Protecting and Securing Chemical Facilities from Terrorist Attacks Act of 2014 </a:t>
            </a:r>
          </a:p>
          <a:p>
            <a:pPr lvl="1">
              <a:spcBef>
                <a:spcPts val="0"/>
              </a:spcBef>
              <a:spcAft>
                <a:spcPts val="0"/>
              </a:spcAft>
            </a:pPr>
            <a:r>
              <a:rPr lang="en-US" dirty="0"/>
              <a:t>Description: Makes permanent the Chemical Facility Anti-Terrorism Standards (CFATS) program. </a:t>
            </a:r>
          </a:p>
          <a:p>
            <a:pPr lvl="1">
              <a:spcBef>
                <a:spcPts val="0"/>
              </a:spcBef>
              <a:spcAft>
                <a:spcPts val="0"/>
              </a:spcAft>
            </a:pPr>
            <a:r>
              <a:rPr lang="en-US" dirty="0"/>
              <a:t>Key Provisions: Pipelines handling certain chemicals may be subject to CFATS, requiring coordination with TSA. </a:t>
            </a:r>
          </a:p>
          <a:p>
            <a:pPr>
              <a:spcBef>
                <a:spcPts val="0"/>
              </a:spcBef>
              <a:spcAft>
                <a:spcPts val="0"/>
              </a:spcAft>
            </a:pPr>
            <a:r>
              <a:rPr lang="en-US" dirty="0"/>
              <a:t>Pipeline Safety Improvement Act of 2002 (Public Law 107-355) </a:t>
            </a:r>
          </a:p>
          <a:p>
            <a:pPr lvl="1">
              <a:spcBef>
                <a:spcPts val="0"/>
              </a:spcBef>
              <a:spcAft>
                <a:spcPts val="0"/>
              </a:spcAft>
            </a:pPr>
            <a:r>
              <a:rPr lang="en-US" dirty="0"/>
              <a:t>Description: Focuses on pipeline safety but includes security provisions. </a:t>
            </a:r>
          </a:p>
          <a:p>
            <a:pPr lvl="1">
              <a:spcBef>
                <a:spcPts val="0"/>
              </a:spcBef>
              <a:spcAft>
                <a:spcPts val="0"/>
              </a:spcAft>
            </a:pPr>
            <a:r>
              <a:rPr lang="en-US" dirty="0"/>
              <a:t>Key Provisions: Requires operators to review pipeline security and cooperate with TSA</a:t>
            </a:r>
          </a:p>
        </p:txBody>
      </p:sp>
      <p:sp>
        <p:nvSpPr>
          <p:cNvPr id="4" name="Slide Number Placeholder 3">
            <a:extLst>
              <a:ext uri="{FF2B5EF4-FFF2-40B4-BE49-F238E27FC236}">
                <a16:creationId xmlns:a16="http://schemas.microsoft.com/office/drawing/2014/main" id="{E9724A09-6B71-858F-E9AE-F1BA8124515C}"/>
              </a:ext>
            </a:extLst>
          </p:cNvPr>
          <p:cNvSpPr>
            <a:spLocks noGrp="1"/>
          </p:cNvSpPr>
          <p:nvPr>
            <p:ph type="sldNum" sz="quarter" idx="12"/>
          </p:nvPr>
        </p:nvSpPr>
        <p:spPr/>
        <p:txBody>
          <a:bodyPr/>
          <a:lstStyle/>
          <a:p>
            <a:fld id="{BA9E7A68-22E0-4AF7-ABFA-073EDD4BDE22}" type="slidenum">
              <a:rPr lang="en-US" smtClean="0"/>
              <a:t>9</a:t>
            </a:fld>
            <a:endParaRPr lang="en-US" dirty="0"/>
          </a:p>
        </p:txBody>
      </p:sp>
    </p:spTree>
    <p:extLst>
      <p:ext uri="{BB962C8B-B14F-4D97-AF65-F5344CB8AC3E}">
        <p14:creationId xmlns:p14="http://schemas.microsoft.com/office/powerpoint/2010/main" val="237606987"/>
      </p:ext>
    </p:extLst>
  </p:cSld>
  <p:clrMapOvr>
    <a:masterClrMapping/>
  </p:clrMapOvr>
  <mc:AlternateContent xmlns:mc="http://schemas.openxmlformats.org/markup-compatibility/2006" xmlns:p14="http://schemas.microsoft.com/office/powerpoint/2010/main">
    <mc:Choice Requires="p14">
      <p:transition spd="slow" p14:dur="7500"/>
    </mc:Choice>
    <mc:Fallback xmlns="">
      <p:transition spd="slow"/>
    </mc:Fallback>
  </mc:AlternateContent>
</p:sld>
</file>

<file path=ppt/theme/theme1.xml><?xml version="1.0" encoding="utf-8"?>
<a:theme xmlns:a="http://schemas.openxmlformats.org/drawingml/2006/main" name="3_Office Theme">
  <a:themeElements>
    <a:clrScheme name="ICS4ICS 2">
      <a:dk1>
        <a:srgbClr val="373737"/>
      </a:dk1>
      <a:lt1>
        <a:srgbClr val="FFFFFF"/>
      </a:lt1>
      <a:dk2>
        <a:srgbClr val="00507E"/>
      </a:dk2>
      <a:lt2>
        <a:srgbClr val="E7E6E6"/>
      </a:lt2>
      <a:accent1>
        <a:srgbClr val="006898"/>
      </a:accent1>
      <a:accent2>
        <a:srgbClr val="499944"/>
      </a:accent2>
      <a:accent3>
        <a:srgbClr val="00507E"/>
      </a:accent3>
      <a:accent4>
        <a:srgbClr val="D0D2D3"/>
      </a:accent4>
      <a:accent5>
        <a:srgbClr val="9AAAC3"/>
      </a:accent5>
      <a:accent6>
        <a:srgbClr val="537398"/>
      </a:accent6>
      <a:hlink>
        <a:srgbClr val="99AAC4"/>
      </a:hlink>
      <a:folHlink>
        <a:srgbClr val="0068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31876</TotalTime>
  <Words>2016</Words>
  <Application>Microsoft Office PowerPoint</Application>
  <PresentationFormat>Widescreen</PresentationFormat>
  <Paragraphs>147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Symbol</vt:lpstr>
      <vt:lpstr>3_Office Theme</vt:lpstr>
      <vt:lpstr>ICS4ICS Exercise:  Pipeline</vt:lpstr>
      <vt:lpstr>References</vt:lpstr>
      <vt:lpstr>USA: Interagency Collaboration for Pipeline Protection</vt:lpstr>
      <vt:lpstr>TSA's Role in Pipeline Security </vt:lpstr>
      <vt:lpstr>TSA Authority  Recent Security Directives for Pipeline Cybersecurity </vt:lpstr>
      <vt:lpstr>USA Comprehensive List of Authorities for the Pipelines Industry Overseen by the TSA – Page 1 of 5</vt:lpstr>
      <vt:lpstr>USA Comprehensive List of Authorities for the Pipelines Industry Overseen by the TSA – Page 2 of 5</vt:lpstr>
      <vt:lpstr>USA Comprehensive List of Authorities for the Pipelines Industry Overseen by the TSA – Page 3 of 5</vt:lpstr>
      <vt:lpstr>USA Comprehensive List of Authorities for the Pipelines Industry Overseen by the TSA – Page 4 of 5</vt:lpstr>
      <vt:lpstr>Comprehensive List of Authorities for the Pipelines Industry Overseen by the TSA – Page 5 of 5</vt:lpstr>
      <vt:lpstr>Canada Pipeline Regulations</vt:lpstr>
      <vt:lpstr>Canada Environmental Regulations</vt:lpstr>
      <vt:lpstr>Canada Environmental Measures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ICS4ICS-Incident Command System for Industrial Control Systems ICS4ICS Overview Training</dc:title>
  <dc:creator>Brian Peterson</dc:creator>
  <cp:lastModifiedBy>Brian Peterson</cp:lastModifiedBy>
  <cp:revision>111</cp:revision>
  <dcterms:created xsi:type="dcterms:W3CDTF">2021-10-18T04:03:09Z</dcterms:created>
  <dcterms:modified xsi:type="dcterms:W3CDTF">2025-04-04T15:19:31Z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3f93e5f-d3c2-49a7-ba94-15405423c204_Enabled">
    <vt:lpwstr>true</vt:lpwstr>
  </property>
  <property fmtid="{D5CDD505-2E9C-101B-9397-08002B2CF9AE}" pid="3" name="MSIP_Label_23f93e5f-d3c2-49a7-ba94-15405423c204_SetDate">
    <vt:lpwstr>2022-04-19T20:44:48Z</vt:lpwstr>
  </property>
  <property fmtid="{D5CDD505-2E9C-101B-9397-08002B2CF9AE}" pid="4" name="MSIP_Label_23f93e5f-d3c2-49a7-ba94-15405423c204_Method">
    <vt:lpwstr>Standard</vt:lpwstr>
  </property>
  <property fmtid="{D5CDD505-2E9C-101B-9397-08002B2CF9AE}" pid="5" name="MSIP_Label_23f93e5f-d3c2-49a7-ba94-15405423c204_Name">
    <vt:lpwstr>SE Internal</vt:lpwstr>
  </property>
  <property fmtid="{D5CDD505-2E9C-101B-9397-08002B2CF9AE}" pid="6" name="MSIP_Label_23f93e5f-d3c2-49a7-ba94-15405423c204_SiteId">
    <vt:lpwstr>6e51e1ad-c54b-4b39-b598-0ffe9ae68fef</vt:lpwstr>
  </property>
  <property fmtid="{D5CDD505-2E9C-101B-9397-08002B2CF9AE}" pid="7" name="MSIP_Label_23f93e5f-d3c2-49a7-ba94-15405423c204_ActionId">
    <vt:lpwstr>89322474-b3ee-40d1-ae1a-1278f261471f</vt:lpwstr>
  </property>
  <property fmtid="{D5CDD505-2E9C-101B-9397-08002B2CF9AE}" pid="8" name="MSIP_Label_23f93e5f-d3c2-49a7-ba94-15405423c204_ContentBits">
    <vt:lpwstr>2</vt:lpwstr>
  </property>
</Properties>
</file>